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7" r:id="rId9"/>
    <p:sldId id="268" r:id="rId10"/>
    <p:sldId id="264" r:id="rId11"/>
    <p:sldId id="265" r:id="rId12"/>
    <p:sldId id="266" r:id="rId13"/>
    <p:sldId id="269"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82" y="-10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Rectangle 2"/>
          <p:cNvSpPr>
            <a:spLocks noChangeArrowheads="1"/>
          </p:cNvSpPr>
          <p:nvPr/>
        </p:nvSpPr>
        <p:spPr bwMode="hidden">
          <a:xfrm>
            <a:off x="2895600" y="0"/>
            <a:ext cx="33528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pPr fontAlgn="base">
              <a:spcBef>
                <a:spcPct val="0"/>
              </a:spcBef>
              <a:spcAft>
                <a:spcPct val="0"/>
              </a:spcAft>
              <a:defRPr/>
            </a:pPr>
            <a:endParaRPr kumimoji="1" lang="ru-RU" sz="2400">
              <a:solidFill>
                <a:srgbClr val="EAEAEA"/>
              </a:solidFill>
            </a:endParaRPr>
          </a:p>
        </p:txBody>
      </p:sp>
      <p:grpSp>
        <p:nvGrpSpPr>
          <p:cNvPr id="2" name="Group 3"/>
          <p:cNvGrpSpPr>
            <a:grpSpLocks/>
          </p:cNvGrpSpPr>
          <p:nvPr/>
        </p:nvGrpSpPr>
        <p:grpSpPr bwMode="auto">
          <a:xfrm>
            <a:off x="2133600" y="473075"/>
            <a:ext cx="4878388" cy="3490913"/>
            <a:chOff x="1344" y="298"/>
            <a:chExt cx="3073" cy="2199"/>
          </a:xfrm>
        </p:grpSpPr>
        <p:sp>
          <p:nvSpPr>
            <p:cNvPr id="6" name="Freeform 4"/>
            <p:cNvSpPr>
              <a:spLocks/>
            </p:cNvSpPr>
            <p:nvPr/>
          </p:nvSpPr>
          <p:spPr bwMode="auto">
            <a:xfrm>
              <a:off x="1344" y="1035"/>
              <a:ext cx="1019" cy="907"/>
            </a:xfrm>
            <a:custGeom>
              <a:avLst/>
              <a:gdLst>
                <a:gd name="T0" fmla="*/ 0 w 1019"/>
                <a:gd name="T1" fmla="*/ 566 h 907"/>
                <a:gd name="T2" fmla="*/ 0 w 1019"/>
                <a:gd name="T3" fmla="*/ 906 h 907"/>
                <a:gd name="T4" fmla="*/ 1014 w 1019"/>
                <a:gd name="T5" fmla="*/ 283 h 907"/>
                <a:gd name="T6" fmla="*/ 1018 w 1019"/>
                <a:gd name="T7" fmla="*/ 307 h 907"/>
                <a:gd name="T8" fmla="*/ 869 w 1019"/>
                <a:gd name="T9" fmla="*/ 0 h 907"/>
                <a:gd name="T10" fmla="*/ 0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0" y="566"/>
                  </a:moveTo>
                  <a:lnTo>
                    <a:pt x="0" y="906"/>
                  </a:lnTo>
                  <a:lnTo>
                    <a:pt x="1014" y="283"/>
                  </a:lnTo>
                  <a:lnTo>
                    <a:pt x="1018" y="307"/>
                  </a:lnTo>
                  <a:lnTo>
                    <a:pt x="869" y="0"/>
                  </a:lnTo>
                  <a:lnTo>
                    <a:pt x="0" y="566"/>
                  </a:lnTo>
                </a:path>
              </a:pathLst>
            </a:custGeom>
            <a:gradFill rotWithShape="0">
              <a:gsLst>
                <a:gs pos="0">
                  <a:schemeClr val="bg1"/>
                </a:gs>
                <a:gs pos="100000">
                  <a:schemeClr val="bg2"/>
                </a:gs>
              </a:gsLst>
              <a:lin ang="0" scaled="1"/>
            </a:gradFill>
            <a:ln w="9525">
              <a:noFill/>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sp>
          <p:nvSpPr>
            <p:cNvPr id="7" name="Freeform 5"/>
            <p:cNvSpPr>
              <a:spLocks/>
            </p:cNvSpPr>
            <p:nvPr/>
          </p:nvSpPr>
          <p:spPr bwMode="auto">
            <a:xfrm>
              <a:off x="3398" y="1035"/>
              <a:ext cx="1019" cy="907"/>
            </a:xfrm>
            <a:custGeom>
              <a:avLst/>
              <a:gdLst>
                <a:gd name="T0" fmla="*/ 1018 w 1019"/>
                <a:gd name="T1" fmla="*/ 566 h 907"/>
                <a:gd name="T2" fmla="*/ 1018 w 1019"/>
                <a:gd name="T3" fmla="*/ 906 h 907"/>
                <a:gd name="T4" fmla="*/ 3 w 1019"/>
                <a:gd name="T5" fmla="*/ 283 h 907"/>
                <a:gd name="T6" fmla="*/ 0 w 1019"/>
                <a:gd name="T7" fmla="*/ 307 h 907"/>
                <a:gd name="T8" fmla="*/ 148 w 1019"/>
                <a:gd name="T9" fmla="*/ 0 h 907"/>
                <a:gd name="T10" fmla="*/ 1018 w 1019"/>
                <a:gd name="T11" fmla="*/ 566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19" h="907">
                  <a:moveTo>
                    <a:pt x="1018" y="566"/>
                  </a:moveTo>
                  <a:lnTo>
                    <a:pt x="1018" y="906"/>
                  </a:lnTo>
                  <a:lnTo>
                    <a:pt x="3" y="283"/>
                  </a:lnTo>
                  <a:lnTo>
                    <a:pt x="0" y="307"/>
                  </a:lnTo>
                  <a:lnTo>
                    <a:pt x="148" y="0"/>
                  </a:lnTo>
                  <a:lnTo>
                    <a:pt x="1018" y="566"/>
                  </a:lnTo>
                </a:path>
              </a:pathLst>
            </a:custGeom>
            <a:gradFill rotWithShape="0">
              <a:gsLst>
                <a:gs pos="0">
                  <a:schemeClr val="bg2"/>
                </a:gs>
                <a:gs pos="100000">
                  <a:schemeClr val="bg1"/>
                </a:gs>
              </a:gsLst>
              <a:lin ang="0" scaled="1"/>
            </a:gradFill>
            <a:ln w="9525">
              <a:noFill/>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grpSp>
          <p:nvGrpSpPr>
            <p:cNvPr id="3" name="Group 6"/>
            <p:cNvGrpSpPr>
              <a:grpSpLocks/>
            </p:cNvGrpSpPr>
            <p:nvPr/>
          </p:nvGrpSpPr>
          <p:grpSpPr bwMode="auto">
            <a:xfrm>
              <a:off x="1571" y="298"/>
              <a:ext cx="2632" cy="2199"/>
              <a:chOff x="1571" y="298"/>
              <a:chExt cx="2632" cy="2199"/>
            </a:xfrm>
          </p:grpSpPr>
          <p:sp>
            <p:nvSpPr>
              <p:cNvPr id="10" name="AutoShape 7" descr="Green marble"/>
              <p:cNvSpPr>
                <a:spLocks noChangeArrowheads="1"/>
              </p:cNvSpPr>
              <p:nvPr/>
            </p:nvSpPr>
            <p:spPr bwMode="auto">
              <a:xfrm rot="10800000" flipH="1">
                <a:off x="1571" y="298"/>
                <a:ext cx="2631" cy="2198"/>
              </a:xfrm>
              <a:prstGeom prst="triangle">
                <a:avLst>
                  <a:gd name="adj" fmla="val 49995"/>
                </a:avLst>
              </a:prstGeom>
              <a:blipFill dpi="0" rotWithShape="0">
                <a:blip r:embed="rId2" cstate="print"/>
                <a:srcRect/>
                <a:tile tx="0" ty="0" sx="100000" sy="100000" flip="none" algn="tl"/>
              </a:blipFill>
              <a:ln w="12700" cap="sq">
                <a:solidFill>
                  <a:srgbClr val="006633"/>
                </a:solidFill>
                <a:miter lim="800000"/>
                <a:headEnd/>
                <a:tailEnd/>
              </a:ln>
            </p:spPr>
            <p:txBody>
              <a:bodyPr/>
              <a:lstStyle/>
              <a:p>
                <a:pPr fontAlgn="base">
                  <a:spcBef>
                    <a:spcPct val="0"/>
                  </a:spcBef>
                  <a:spcAft>
                    <a:spcPct val="0"/>
                  </a:spcAft>
                </a:pPr>
                <a:endParaRPr kumimoji="1" lang="ru-RU">
                  <a:solidFill>
                    <a:srgbClr val="EAEAEA"/>
                  </a:solidFill>
                </a:endParaRPr>
              </a:p>
            </p:txBody>
          </p:sp>
          <p:sp>
            <p:nvSpPr>
              <p:cNvPr id="11" name="Freeform 8"/>
              <p:cNvSpPr>
                <a:spLocks/>
              </p:cNvSpPr>
              <p:nvPr/>
            </p:nvSpPr>
            <p:spPr bwMode="auto">
              <a:xfrm>
                <a:off x="1571" y="298"/>
                <a:ext cx="1316" cy="2199"/>
              </a:xfrm>
              <a:custGeom>
                <a:avLst/>
                <a:gdLst>
                  <a:gd name="T0" fmla="*/ 1315 w 1316"/>
                  <a:gd name="T1" fmla="*/ 2198 h 2199"/>
                  <a:gd name="T2" fmla="*/ 1315 w 1316"/>
                  <a:gd name="T3" fmla="*/ 1815 h 2199"/>
                  <a:gd name="T4" fmla="*/ 409 w 1316"/>
                  <a:gd name="T5" fmla="*/ 214 h 2199"/>
                  <a:gd name="T6" fmla="*/ 0 w 1316"/>
                  <a:gd name="T7" fmla="*/ 0 h 2199"/>
                  <a:gd name="T8" fmla="*/ 1315 w 1316"/>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6" h="2199">
                    <a:moveTo>
                      <a:pt x="1315" y="2198"/>
                    </a:moveTo>
                    <a:lnTo>
                      <a:pt x="1315" y="1815"/>
                    </a:lnTo>
                    <a:lnTo>
                      <a:pt x="409" y="214"/>
                    </a:lnTo>
                    <a:lnTo>
                      <a:pt x="0" y="0"/>
                    </a:lnTo>
                    <a:lnTo>
                      <a:pt x="1315" y="2198"/>
                    </a:lnTo>
                  </a:path>
                </a:pathLst>
              </a:custGeom>
              <a:solidFill>
                <a:srgbClr val="002010">
                  <a:alpha val="50195"/>
                </a:srgbClr>
              </a:solidFill>
              <a:ln w="12700" cap="sq">
                <a:solidFill>
                  <a:srgbClr val="006633"/>
                </a:solidFill>
                <a:prstDash val="solid"/>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sp>
            <p:nvSpPr>
              <p:cNvPr id="12" name="Freeform 9"/>
              <p:cNvSpPr>
                <a:spLocks/>
              </p:cNvSpPr>
              <p:nvPr/>
            </p:nvSpPr>
            <p:spPr bwMode="auto">
              <a:xfrm>
                <a:off x="1571" y="298"/>
                <a:ext cx="2632" cy="217"/>
              </a:xfrm>
              <a:custGeom>
                <a:avLst/>
                <a:gdLst>
                  <a:gd name="T0" fmla="*/ 0 w 2632"/>
                  <a:gd name="T1" fmla="*/ 0 h 217"/>
                  <a:gd name="T2" fmla="*/ 409 w 2632"/>
                  <a:gd name="T3" fmla="*/ 216 h 217"/>
                  <a:gd name="T4" fmla="*/ 2279 w 2632"/>
                  <a:gd name="T5" fmla="*/ 216 h 217"/>
                  <a:gd name="T6" fmla="*/ 2631 w 2632"/>
                  <a:gd name="T7" fmla="*/ 0 h 217"/>
                  <a:gd name="T8" fmla="*/ 0 w 2632"/>
                  <a:gd name="T9" fmla="*/ 0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2" h="217">
                    <a:moveTo>
                      <a:pt x="0" y="0"/>
                    </a:moveTo>
                    <a:lnTo>
                      <a:pt x="409" y="216"/>
                    </a:lnTo>
                    <a:lnTo>
                      <a:pt x="2279" y="216"/>
                    </a:lnTo>
                    <a:lnTo>
                      <a:pt x="2631" y="0"/>
                    </a:lnTo>
                    <a:lnTo>
                      <a:pt x="0" y="0"/>
                    </a:lnTo>
                  </a:path>
                </a:pathLst>
              </a:custGeom>
              <a:solidFill>
                <a:srgbClr val="71BB96">
                  <a:alpha val="50195"/>
                </a:srgbClr>
              </a:solidFill>
              <a:ln w="12700" cap="sq">
                <a:solidFill>
                  <a:srgbClr val="006633"/>
                </a:solidFill>
                <a:prstDash val="solid"/>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sp>
            <p:nvSpPr>
              <p:cNvPr id="13" name="Freeform 10"/>
              <p:cNvSpPr>
                <a:spLocks/>
              </p:cNvSpPr>
              <p:nvPr/>
            </p:nvSpPr>
            <p:spPr bwMode="auto">
              <a:xfrm>
                <a:off x="2886" y="298"/>
                <a:ext cx="1317" cy="2199"/>
              </a:xfrm>
              <a:custGeom>
                <a:avLst/>
                <a:gdLst>
                  <a:gd name="T0" fmla="*/ 0 w 1317"/>
                  <a:gd name="T1" fmla="*/ 2198 h 2199"/>
                  <a:gd name="T2" fmla="*/ 0 w 1317"/>
                  <a:gd name="T3" fmla="*/ 1815 h 2199"/>
                  <a:gd name="T4" fmla="*/ 906 w 1317"/>
                  <a:gd name="T5" fmla="*/ 214 h 2199"/>
                  <a:gd name="T6" fmla="*/ 1316 w 1317"/>
                  <a:gd name="T7" fmla="*/ 0 h 2199"/>
                  <a:gd name="T8" fmla="*/ 0 w 1317"/>
                  <a:gd name="T9" fmla="*/ 2198 h 2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7" h="2199">
                    <a:moveTo>
                      <a:pt x="0" y="2198"/>
                    </a:moveTo>
                    <a:lnTo>
                      <a:pt x="0" y="1815"/>
                    </a:lnTo>
                    <a:lnTo>
                      <a:pt x="906" y="214"/>
                    </a:lnTo>
                    <a:lnTo>
                      <a:pt x="1316" y="0"/>
                    </a:lnTo>
                    <a:lnTo>
                      <a:pt x="0" y="2198"/>
                    </a:lnTo>
                  </a:path>
                </a:pathLst>
              </a:custGeom>
              <a:solidFill>
                <a:srgbClr val="006633">
                  <a:alpha val="50195"/>
                </a:srgbClr>
              </a:solidFill>
              <a:ln w="12700" cap="sq">
                <a:solidFill>
                  <a:srgbClr val="006633"/>
                </a:solidFill>
                <a:prstDash val="solid"/>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grpSp>
        <p:sp>
          <p:nvSpPr>
            <p:cNvPr id="9" name="Rectangle 11"/>
            <p:cNvSpPr>
              <a:spLocks noChangeArrowheads="1"/>
            </p:cNvSpPr>
            <p:nvPr/>
          </p:nvSpPr>
          <p:spPr bwMode="auto">
            <a:xfrm>
              <a:off x="1344" y="1631"/>
              <a:ext cx="3069" cy="310"/>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a:lstStyle/>
            <a:p>
              <a:pPr fontAlgn="base">
                <a:spcBef>
                  <a:spcPct val="0"/>
                </a:spcBef>
                <a:spcAft>
                  <a:spcPct val="0"/>
                </a:spcAft>
                <a:defRPr/>
              </a:pPr>
              <a:endParaRPr kumimoji="1" lang="ru-RU">
                <a:solidFill>
                  <a:srgbClr val="EAEAEA"/>
                </a:solidFill>
              </a:endParaRPr>
            </a:p>
          </p:txBody>
        </p:sp>
      </p:grpSp>
      <p:sp>
        <p:nvSpPr>
          <p:cNvPr id="38924" name="Rectangle 12"/>
          <p:cNvSpPr>
            <a:spLocks noGrp="1" noChangeArrowheads="1"/>
          </p:cNvSpPr>
          <p:nvPr>
            <p:ph type="ctrTitle" sz="quarter"/>
          </p:nvPr>
        </p:nvSpPr>
        <p:spPr>
          <a:xfrm>
            <a:off x="685800" y="3886200"/>
            <a:ext cx="7772400" cy="1143000"/>
          </a:xfrm>
        </p:spPr>
        <p:txBody>
          <a:bodyPr/>
          <a:lstStyle>
            <a:lvl1pPr algn="ctr">
              <a:defRPr/>
            </a:lvl1pPr>
          </a:lstStyle>
          <a:p>
            <a:r>
              <a:rPr lang="ru-RU"/>
              <a:t>Образец заголовка</a:t>
            </a:r>
          </a:p>
        </p:txBody>
      </p:sp>
      <p:sp>
        <p:nvSpPr>
          <p:cNvPr id="38925" name="Rectangle 13"/>
          <p:cNvSpPr>
            <a:spLocks noGrp="1" noChangeArrowheads="1"/>
          </p:cNvSpPr>
          <p:nvPr>
            <p:ph type="subTitle" sz="quarter" idx="1"/>
          </p:nvPr>
        </p:nvSpPr>
        <p:spPr>
          <a:xfrm>
            <a:off x="1371600" y="5410200"/>
            <a:ext cx="6400800" cy="1295400"/>
          </a:xfrm>
        </p:spPr>
        <p:txBody>
          <a:bodyPr/>
          <a:lstStyle>
            <a:lvl1pPr marL="0" indent="0" algn="ctr">
              <a:buFont typeface="Wingdings" pitchFamily="2" charset="2"/>
              <a:buNone/>
              <a:defRPr/>
            </a:lvl1pPr>
          </a:lstStyle>
          <a:p>
            <a:r>
              <a:rPr lang="ru-RU"/>
              <a:t>Правка образца подзаголовка</a:t>
            </a:r>
          </a:p>
        </p:txBody>
      </p:sp>
      <p:sp>
        <p:nvSpPr>
          <p:cNvPr id="14" name="Rectangle 14"/>
          <p:cNvSpPr>
            <a:spLocks noGrp="1" noChangeArrowheads="1"/>
          </p:cNvSpPr>
          <p:nvPr>
            <p:ph type="dt" sz="quarter" idx="10"/>
          </p:nvPr>
        </p:nvSpPr>
        <p:spPr>
          <a:xfrm>
            <a:off x="685800" y="0"/>
            <a:ext cx="1905000" cy="457200"/>
          </a:xfrm>
        </p:spPr>
        <p:txBody>
          <a:bodyPr/>
          <a:lstStyle>
            <a:lvl1pPr>
              <a:defRPr/>
            </a:lvl1pPr>
          </a:lstStyle>
          <a:p>
            <a:pPr>
              <a:defRPr/>
            </a:pPr>
            <a:endParaRPr lang="ru-RU">
              <a:solidFill>
                <a:srgbClr val="EAEAEA"/>
              </a:solidFill>
            </a:endParaRPr>
          </a:p>
        </p:txBody>
      </p:sp>
      <p:sp>
        <p:nvSpPr>
          <p:cNvPr id="15" name="Rectangle 15"/>
          <p:cNvSpPr>
            <a:spLocks noGrp="1" noChangeArrowheads="1"/>
          </p:cNvSpPr>
          <p:nvPr>
            <p:ph type="ftr" sz="quarter" idx="11"/>
          </p:nvPr>
        </p:nvSpPr>
        <p:spPr>
          <a:xfrm>
            <a:off x="3124200" y="0"/>
            <a:ext cx="2895600" cy="457200"/>
          </a:xfrm>
        </p:spPr>
        <p:txBody>
          <a:bodyPr/>
          <a:lstStyle>
            <a:lvl1pPr>
              <a:defRPr/>
            </a:lvl1pPr>
          </a:lstStyle>
          <a:p>
            <a:pPr>
              <a:defRPr/>
            </a:pPr>
            <a:endParaRPr lang="ru-RU">
              <a:solidFill>
                <a:srgbClr val="EAEAEA"/>
              </a:solidFill>
            </a:endParaRPr>
          </a:p>
        </p:txBody>
      </p:sp>
      <p:sp>
        <p:nvSpPr>
          <p:cNvPr id="16" name="Rectangle 16"/>
          <p:cNvSpPr>
            <a:spLocks noGrp="1" noChangeArrowheads="1"/>
          </p:cNvSpPr>
          <p:nvPr>
            <p:ph type="sldNum" sz="quarter" idx="12"/>
          </p:nvPr>
        </p:nvSpPr>
        <p:spPr>
          <a:xfrm>
            <a:off x="6553200" y="0"/>
            <a:ext cx="1905000" cy="457200"/>
          </a:xfrm>
        </p:spPr>
        <p:txBody>
          <a:bodyPr/>
          <a:lstStyle>
            <a:lvl1pPr>
              <a:defRPr/>
            </a:lvl1pPr>
          </a:lstStyle>
          <a:p>
            <a:pPr>
              <a:defRPr/>
            </a:pPr>
            <a:fld id="{E277D149-1683-4115-B4F6-DEF1A3C0CE30}" type="slidenum">
              <a:rPr lang="ru-RU">
                <a:solidFill>
                  <a:srgbClr val="EAEAEA"/>
                </a:solidFill>
              </a:rPr>
              <a:pPr>
                <a:defRPr/>
              </a:pPr>
              <a:t>‹#›</a:t>
            </a:fld>
            <a:endParaRPr lang="ru-RU">
              <a:solidFill>
                <a:srgbClr val="EAEAEA"/>
              </a:solidFill>
            </a:endParaRPr>
          </a:p>
        </p:txBody>
      </p:sp>
    </p:spTree>
  </p:cSld>
  <p:clrMapOvr>
    <a:masterClrMapping/>
  </p:clrMapOvr>
  <p:transition>
    <p:comb/>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7E90DA23-DE9B-44DF-A67B-620B7BC8DC29}"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228600"/>
            <a:ext cx="2081212" cy="5791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61988" y="228600"/>
            <a:ext cx="6096000" cy="5791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5D113058-0FC2-4CD6-95CC-163A8791372E}"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228600"/>
            <a:ext cx="7086600" cy="14478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661988" y="19050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24388" y="19050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170622E3-A383-4EB5-AED8-DD13BB3C05F5}"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5000" y="228600"/>
            <a:ext cx="7086600" cy="14478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661988" y="19050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61988" y="4038600"/>
            <a:ext cx="77724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1D3627EB-1F8C-4E06-A089-4016F3302E67}"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6858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81200"/>
            <a:ext cx="3810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B04B97A3-DA5D-44A0-BF8E-610962EE657F}"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C1C6B0E9-E621-444C-9257-6F0F8D7F6B4E}"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CA4AF1B5-9825-4547-AF24-235BAEDE94C2}"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619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24388"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08CBD9E5-E831-4134-A03C-B6F9FB5518D4}"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60958FBA-F081-4C46-8F31-BE07BD8DA0B7}"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27B2D0EE-8688-4F07-BA26-17C79D921221}"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88F6C80D-C6AD-42EB-BFE6-05CD97C433A0}"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EE3C9C19-DE1D-4AC0-9F2B-2A1BE68F50A6}"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4"/>
          <p:cNvSpPr>
            <a:spLocks noGrp="1" noChangeArrowheads="1"/>
          </p:cNvSpPr>
          <p:nvPr>
            <p:ph type="dt" sz="half" idx="10"/>
          </p:nvPr>
        </p:nvSpPr>
        <p:spPr>
          <a:ln/>
        </p:spPr>
        <p:txBody>
          <a:bodyPr/>
          <a:lstStyle>
            <a:lvl1pPr>
              <a:defRPr/>
            </a:lvl1pPr>
          </a:lstStyle>
          <a:p>
            <a:pPr>
              <a:defRPr/>
            </a:pPr>
            <a:endParaRPr lang="ru-RU">
              <a:solidFill>
                <a:srgbClr val="EAEAEA"/>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endParaRPr lang="ru-RU">
              <a:solidFill>
                <a:srgbClr val="EAEAEA"/>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E3319144-7737-4481-88B1-C73453800AD3}" type="slidenum">
              <a:rPr lang="ru-RU">
                <a:solidFill>
                  <a:srgbClr val="EAEAEA"/>
                </a:solidFill>
              </a:rPr>
              <a:pPr>
                <a:defRPr/>
              </a:pPr>
              <a:t>‹#›</a:t>
            </a:fld>
            <a:endParaRPr lang="ru-RU">
              <a:solidFill>
                <a:srgbClr val="EAEAEA"/>
              </a:solidFill>
            </a:endParaRPr>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ChangeArrowheads="1"/>
          </p:cNvSpPr>
          <p:nvPr/>
        </p:nvSpPr>
        <p:spPr bwMode="hidden">
          <a:xfrm>
            <a:off x="0" y="0"/>
            <a:ext cx="1752600" cy="6856413"/>
          </a:xfrm>
          <a:prstGeom prst="rect">
            <a:avLst/>
          </a:prstGeom>
          <a:gradFill rotWithShape="0">
            <a:gsLst>
              <a:gs pos="0">
                <a:schemeClr val="bg2"/>
              </a:gs>
              <a:gs pos="50000">
                <a:schemeClr val="bg1"/>
              </a:gs>
              <a:gs pos="100000">
                <a:schemeClr val="bg2"/>
              </a:gs>
            </a:gsLst>
            <a:lin ang="5400000" scaled="1"/>
          </a:gradFill>
          <a:ln w="9525">
            <a:noFill/>
            <a:miter lim="800000"/>
            <a:headEnd/>
            <a:tailEnd/>
          </a:ln>
          <a:effectLst/>
        </p:spPr>
        <p:txBody>
          <a:bodyPr/>
          <a:lstStyle/>
          <a:p>
            <a:pPr fontAlgn="base">
              <a:spcBef>
                <a:spcPct val="0"/>
              </a:spcBef>
              <a:spcAft>
                <a:spcPct val="0"/>
              </a:spcAft>
              <a:defRPr/>
            </a:pPr>
            <a:endParaRPr kumimoji="1" lang="ru-RU" sz="2400">
              <a:solidFill>
                <a:srgbClr val="EAEAEA"/>
              </a:solidFill>
            </a:endParaRPr>
          </a:p>
        </p:txBody>
      </p:sp>
      <p:grpSp>
        <p:nvGrpSpPr>
          <p:cNvPr id="2" name="Group 3"/>
          <p:cNvGrpSpPr>
            <a:grpSpLocks/>
          </p:cNvGrpSpPr>
          <p:nvPr/>
        </p:nvGrpSpPr>
        <p:grpSpPr bwMode="auto">
          <a:xfrm>
            <a:off x="152400" y="374650"/>
            <a:ext cx="1525588" cy="1227138"/>
            <a:chOff x="96" y="236"/>
            <a:chExt cx="961" cy="773"/>
          </a:xfrm>
        </p:grpSpPr>
        <p:sp>
          <p:nvSpPr>
            <p:cNvPr id="1033" name="Freeform 4"/>
            <p:cNvSpPr>
              <a:spLocks/>
            </p:cNvSpPr>
            <p:nvPr/>
          </p:nvSpPr>
          <p:spPr bwMode="auto">
            <a:xfrm>
              <a:off x="738" y="495"/>
              <a:ext cx="319" cy="319"/>
            </a:xfrm>
            <a:custGeom>
              <a:avLst/>
              <a:gdLst>
                <a:gd name="T0" fmla="*/ 318 w 319"/>
                <a:gd name="T1" fmla="*/ 198 h 319"/>
                <a:gd name="T2" fmla="*/ 318 w 319"/>
                <a:gd name="T3" fmla="*/ 318 h 319"/>
                <a:gd name="T4" fmla="*/ 1 w 319"/>
                <a:gd name="T5" fmla="*/ 99 h 319"/>
                <a:gd name="T6" fmla="*/ 0 w 319"/>
                <a:gd name="T7" fmla="*/ 108 h 319"/>
                <a:gd name="T8" fmla="*/ 46 w 319"/>
                <a:gd name="T9" fmla="*/ 0 h 319"/>
                <a:gd name="T10" fmla="*/ 318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318" y="198"/>
                  </a:moveTo>
                  <a:lnTo>
                    <a:pt x="318" y="318"/>
                  </a:lnTo>
                  <a:lnTo>
                    <a:pt x="1" y="99"/>
                  </a:lnTo>
                  <a:lnTo>
                    <a:pt x="0" y="108"/>
                  </a:lnTo>
                  <a:lnTo>
                    <a:pt x="46" y="0"/>
                  </a:lnTo>
                  <a:lnTo>
                    <a:pt x="318" y="198"/>
                  </a:lnTo>
                </a:path>
              </a:pathLst>
            </a:custGeom>
            <a:gradFill rotWithShape="0">
              <a:gsLst>
                <a:gs pos="0">
                  <a:schemeClr val="bg2"/>
                </a:gs>
                <a:gs pos="100000">
                  <a:schemeClr val="bg1"/>
                </a:gs>
              </a:gsLst>
              <a:lin ang="0" scaled="1"/>
            </a:gradFill>
            <a:ln w="9525">
              <a:noFill/>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sp>
          <p:nvSpPr>
            <p:cNvPr id="1034" name="Freeform 5"/>
            <p:cNvSpPr>
              <a:spLocks/>
            </p:cNvSpPr>
            <p:nvPr/>
          </p:nvSpPr>
          <p:spPr bwMode="auto">
            <a:xfrm>
              <a:off x="96" y="495"/>
              <a:ext cx="319" cy="319"/>
            </a:xfrm>
            <a:custGeom>
              <a:avLst/>
              <a:gdLst>
                <a:gd name="T0" fmla="*/ 0 w 319"/>
                <a:gd name="T1" fmla="*/ 198 h 319"/>
                <a:gd name="T2" fmla="*/ 0 w 319"/>
                <a:gd name="T3" fmla="*/ 318 h 319"/>
                <a:gd name="T4" fmla="*/ 316 w 319"/>
                <a:gd name="T5" fmla="*/ 99 h 319"/>
                <a:gd name="T6" fmla="*/ 318 w 319"/>
                <a:gd name="T7" fmla="*/ 108 h 319"/>
                <a:gd name="T8" fmla="*/ 271 w 319"/>
                <a:gd name="T9" fmla="*/ 0 h 319"/>
                <a:gd name="T10" fmla="*/ 0 w 319"/>
                <a:gd name="T11" fmla="*/ 198 h 3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9" h="319">
                  <a:moveTo>
                    <a:pt x="0" y="198"/>
                  </a:moveTo>
                  <a:lnTo>
                    <a:pt x="0" y="318"/>
                  </a:lnTo>
                  <a:lnTo>
                    <a:pt x="316" y="99"/>
                  </a:lnTo>
                  <a:lnTo>
                    <a:pt x="318" y="108"/>
                  </a:lnTo>
                  <a:lnTo>
                    <a:pt x="271" y="0"/>
                  </a:lnTo>
                  <a:lnTo>
                    <a:pt x="0" y="198"/>
                  </a:lnTo>
                </a:path>
              </a:pathLst>
            </a:custGeom>
            <a:gradFill rotWithShape="0">
              <a:gsLst>
                <a:gs pos="0">
                  <a:schemeClr val="bg1"/>
                </a:gs>
                <a:gs pos="100000">
                  <a:schemeClr val="bg2"/>
                </a:gs>
              </a:gsLst>
              <a:lin ang="0" scaled="1"/>
            </a:gradFill>
            <a:ln w="9525">
              <a:noFill/>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grpSp>
          <p:nvGrpSpPr>
            <p:cNvPr id="3" name="Group 6"/>
            <p:cNvGrpSpPr>
              <a:grpSpLocks/>
            </p:cNvGrpSpPr>
            <p:nvPr/>
          </p:nvGrpSpPr>
          <p:grpSpPr bwMode="auto">
            <a:xfrm>
              <a:off x="152" y="236"/>
              <a:ext cx="823" cy="773"/>
              <a:chOff x="152" y="236"/>
              <a:chExt cx="823" cy="773"/>
            </a:xfrm>
          </p:grpSpPr>
          <p:sp>
            <p:nvSpPr>
              <p:cNvPr id="1037" name="AutoShape 7" descr="Green marble"/>
              <p:cNvSpPr>
                <a:spLocks noChangeArrowheads="1"/>
              </p:cNvSpPr>
              <p:nvPr/>
            </p:nvSpPr>
            <p:spPr bwMode="auto">
              <a:xfrm rot="10800000" flipH="1">
                <a:off x="152" y="236"/>
                <a:ext cx="822" cy="772"/>
              </a:xfrm>
              <a:prstGeom prst="triangle">
                <a:avLst>
                  <a:gd name="adj" fmla="val 49995"/>
                </a:avLst>
              </a:prstGeom>
              <a:blipFill dpi="0" rotWithShape="0">
                <a:blip r:embed="rId16" cstate="print"/>
                <a:srcRect/>
                <a:tile tx="0" ty="0" sx="100000" sy="100000" flip="none" algn="tl"/>
              </a:blipFill>
              <a:ln w="12700" cap="sq">
                <a:solidFill>
                  <a:srgbClr val="006633"/>
                </a:solidFill>
                <a:miter lim="800000"/>
                <a:headEnd/>
                <a:tailEnd/>
              </a:ln>
            </p:spPr>
            <p:txBody>
              <a:bodyPr/>
              <a:lstStyle/>
              <a:p>
                <a:pPr fontAlgn="base">
                  <a:spcBef>
                    <a:spcPct val="0"/>
                  </a:spcBef>
                  <a:spcAft>
                    <a:spcPct val="0"/>
                  </a:spcAft>
                </a:pPr>
                <a:endParaRPr kumimoji="1" lang="ru-RU">
                  <a:solidFill>
                    <a:srgbClr val="EAEAEA"/>
                  </a:solidFill>
                </a:endParaRPr>
              </a:p>
            </p:txBody>
          </p:sp>
          <p:sp>
            <p:nvSpPr>
              <p:cNvPr id="1038" name="Freeform 8"/>
              <p:cNvSpPr>
                <a:spLocks/>
              </p:cNvSpPr>
              <p:nvPr/>
            </p:nvSpPr>
            <p:spPr bwMode="auto">
              <a:xfrm>
                <a:off x="152" y="236"/>
                <a:ext cx="412" cy="773"/>
              </a:xfrm>
              <a:custGeom>
                <a:avLst/>
                <a:gdLst>
                  <a:gd name="T0" fmla="*/ 411 w 412"/>
                  <a:gd name="T1" fmla="*/ 772 h 773"/>
                  <a:gd name="T2" fmla="*/ 411 w 412"/>
                  <a:gd name="T3" fmla="*/ 637 h 773"/>
                  <a:gd name="T4" fmla="*/ 127 w 412"/>
                  <a:gd name="T5" fmla="*/ 75 h 773"/>
                  <a:gd name="T6" fmla="*/ 0 w 412"/>
                  <a:gd name="T7" fmla="*/ 0 h 773"/>
                  <a:gd name="T8" fmla="*/ 411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411" y="772"/>
                    </a:moveTo>
                    <a:lnTo>
                      <a:pt x="411" y="637"/>
                    </a:lnTo>
                    <a:lnTo>
                      <a:pt x="127" y="75"/>
                    </a:lnTo>
                    <a:lnTo>
                      <a:pt x="0" y="0"/>
                    </a:lnTo>
                    <a:lnTo>
                      <a:pt x="411" y="772"/>
                    </a:lnTo>
                  </a:path>
                </a:pathLst>
              </a:custGeom>
              <a:solidFill>
                <a:srgbClr val="002010">
                  <a:alpha val="50195"/>
                </a:srgbClr>
              </a:solidFill>
              <a:ln w="12700" cap="sq">
                <a:solidFill>
                  <a:srgbClr val="006633"/>
                </a:solidFill>
                <a:prstDash val="solid"/>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sp>
            <p:nvSpPr>
              <p:cNvPr id="1039" name="Freeform 9"/>
              <p:cNvSpPr>
                <a:spLocks/>
              </p:cNvSpPr>
              <p:nvPr/>
            </p:nvSpPr>
            <p:spPr bwMode="auto">
              <a:xfrm>
                <a:off x="152" y="236"/>
                <a:ext cx="823" cy="77"/>
              </a:xfrm>
              <a:custGeom>
                <a:avLst/>
                <a:gdLst>
                  <a:gd name="T0" fmla="*/ 0 w 823"/>
                  <a:gd name="T1" fmla="*/ 0 h 77"/>
                  <a:gd name="T2" fmla="*/ 127 w 823"/>
                  <a:gd name="T3" fmla="*/ 76 h 77"/>
                  <a:gd name="T4" fmla="*/ 712 w 823"/>
                  <a:gd name="T5" fmla="*/ 76 h 77"/>
                  <a:gd name="T6" fmla="*/ 822 w 823"/>
                  <a:gd name="T7" fmla="*/ 0 h 77"/>
                  <a:gd name="T8" fmla="*/ 0 w 823"/>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23" h="77">
                    <a:moveTo>
                      <a:pt x="0" y="0"/>
                    </a:moveTo>
                    <a:lnTo>
                      <a:pt x="127" y="76"/>
                    </a:lnTo>
                    <a:lnTo>
                      <a:pt x="712" y="76"/>
                    </a:lnTo>
                    <a:lnTo>
                      <a:pt x="822" y="0"/>
                    </a:lnTo>
                    <a:lnTo>
                      <a:pt x="0" y="0"/>
                    </a:lnTo>
                  </a:path>
                </a:pathLst>
              </a:custGeom>
              <a:solidFill>
                <a:srgbClr val="71BB96">
                  <a:alpha val="50195"/>
                </a:srgbClr>
              </a:solidFill>
              <a:ln w="12700" cap="sq">
                <a:solidFill>
                  <a:srgbClr val="006633"/>
                </a:solidFill>
                <a:prstDash val="solid"/>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sp>
            <p:nvSpPr>
              <p:cNvPr id="1040" name="Freeform 10"/>
              <p:cNvSpPr>
                <a:spLocks/>
              </p:cNvSpPr>
              <p:nvPr/>
            </p:nvSpPr>
            <p:spPr bwMode="auto">
              <a:xfrm>
                <a:off x="563" y="236"/>
                <a:ext cx="412" cy="773"/>
              </a:xfrm>
              <a:custGeom>
                <a:avLst/>
                <a:gdLst>
                  <a:gd name="T0" fmla="*/ 0 w 412"/>
                  <a:gd name="T1" fmla="*/ 772 h 773"/>
                  <a:gd name="T2" fmla="*/ 0 w 412"/>
                  <a:gd name="T3" fmla="*/ 637 h 773"/>
                  <a:gd name="T4" fmla="*/ 283 w 412"/>
                  <a:gd name="T5" fmla="*/ 75 h 773"/>
                  <a:gd name="T6" fmla="*/ 411 w 412"/>
                  <a:gd name="T7" fmla="*/ 0 h 773"/>
                  <a:gd name="T8" fmla="*/ 0 w 412"/>
                  <a:gd name="T9" fmla="*/ 772 h 7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 h="773">
                    <a:moveTo>
                      <a:pt x="0" y="772"/>
                    </a:moveTo>
                    <a:lnTo>
                      <a:pt x="0" y="637"/>
                    </a:lnTo>
                    <a:lnTo>
                      <a:pt x="283" y="75"/>
                    </a:lnTo>
                    <a:lnTo>
                      <a:pt x="411" y="0"/>
                    </a:lnTo>
                    <a:lnTo>
                      <a:pt x="0" y="772"/>
                    </a:lnTo>
                  </a:path>
                </a:pathLst>
              </a:custGeom>
              <a:solidFill>
                <a:srgbClr val="006633">
                  <a:alpha val="50195"/>
                </a:srgbClr>
              </a:solidFill>
              <a:ln w="12700" cap="sq">
                <a:solidFill>
                  <a:srgbClr val="006633"/>
                </a:solidFill>
                <a:prstDash val="solid"/>
                <a:round/>
                <a:headEnd type="none" w="sm" len="sm"/>
                <a:tailEnd type="none" w="sm" len="sm"/>
              </a:ln>
            </p:spPr>
            <p:txBody>
              <a:bodyPr/>
              <a:lstStyle/>
              <a:p>
                <a:pPr fontAlgn="base">
                  <a:spcBef>
                    <a:spcPct val="0"/>
                  </a:spcBef>
                  <a:spcAft>
                    <a:spcPct val="0"/>
                  </a:spcAft>
                </a:pPr>
                <a:endParaRPr kumimoji="1" lang="ru-RU">
                  <a:solidFill>
                    <a:srgbClr val="EAEAEA"/>
                  </a:solidFill>
                </a:endParaRPr>
              </a:p>
            </p:txBody>
          </p:sp>
        </p:grpSp>
        <p:sp>
          <p:nvSpPr>
            <p:cNvPr id="37899" name="Rectangle 11"/>
            <p:cNvSpPr>
              <a:spLocks noChangeArrowheads="1"/>
            </p:cNvSpPr>
            <p:nvPr/>
          </p:nvSpPr>
          <p:spPr bwMode="auto">
            <a:xfrm>
              <a:off x="96" y="704"/>
              <a:ext cx="959" cy="109"/>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a:lstStyle/>
            <a:p>
              <a:pPr fontAlgn="base">
                <a:spcBef>
                  <a:spcPct val="0"/>
                </a:spcBef>
                <a:spcAft>
                  <a:spcPct val="0"/>
                </a:spcAft>
                <a:defRPr/>
              </a:pPr>
              <a:endParaRPr kumimoji="1" lang="ru-RU">
                <a:solidFill>
                  <a:srgbClr val="EAEAEA"/>
                </a:solidFill>
              </a:endParaRPr>
            </a:p>
          </p:txBody>
        </p:sp>
      </p:grpSp>
      <p:sp>
        <p:nvSpPr>
          <p:cNvPr id="37900" name="Rectangle 12"/>
          <p:cNvSpPr>
            <a:spLocks noGrp="1" noChangeArrowheads="1"/>
          </p:cNvSpPr>
          <p:nvPr>
            <p:ph type="title"/>
          </p:nvPr>
        </p:nvSpPr>
        <p:spPr bwMode="auto">
          <a:xfrm>
            <a:off x="1905000" y="228600"/>
            <a:ext cx="7086600" cy="1447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37901" name="Rectangle 13"/>
          <p:cNvSpPr>
            <a:spLocks noGrp="1" noChangeArrowheads="1"/>
          </p:cNvSpPr>
          <p:nvPr>
            <p:ph type="body" idx="1"/>
          </p:nvPr>
        </p:nvSpPr>
        <p:spPr bwMode="auto">
          <a:xfrm>
            <a:off x="661988"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7902" name="Rectangle 14"/>
          <p:cNvSpPr>
            <a:spLocks noGrp="1" noChangeArrowheads="1"/>
          </p:cNvSpPr>
          <p:nvPr>
            <p:ph type="dt" sz="half" idx="2"/>
          </p:nvPr>
        </p:nvSpPr>
        <p:spPr bwMode="auto">
          <a:xfrm>
            <a:off x="685800" y="6399213"/>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kumimoji="0" sz="1400"/>
            </a:lvl1pPr>
          </a:lstStyle>
          <a:p>
            <a:pPr fontAlgn="base">
              <a:spcBef>
                <a:spcPct val="0"/>
              </a:spcBef>
              <a:spcAft>
                <a:spcPct val="0"/>
              </a:spcAft>
              <a:defRPr/>
            </a:pPr>
            <a:endParaRPr lang="ru-RU">
              <a:solidFill>
                <a:srgbClr val="EAEAEA"/>
              </a:solidFill>
            </a:endParaRPr>
          </a:p>
        </p:txBody>
      </p:sp>
      <p:sp>
        <p:nvSpPr>
          <p:cNvPr id="37903" name="Rectangle 15"/>
          <p:cNvSpPr>
            <a:spLocks noGrp="1" noChangeArrowheads="1"/>
          </p:cNvSpPr>
          <p:nvPr>
            <p:ph type="ftr" sz="quarter" idx="3"/>
          </p:nvPr>
        </p:nvSpPr>
        <p:spPr bwMode="auto">
          <a:xfrm>
            <a:off x="3124200" y="6399213"/>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400"/>
            </a:lvl1pPr>
          </a:lstStyle>
          <a:p>
            <a:pPr fontAlgn="base">
              <a:spcBef>
                <a:spcPct val="0"/>
              </a:spcBef>
              <a:spcAft>
                <a:spcPct val="0"/>
              </a:spcAft>
              <a:defRPr/>
            </a:pPr>
            <a:endParaRPr lang="ru-RU">
              <a:solidFill>
                <a:srgbClr val="EAEAEA"/>
              </a:solidFill>
            </a:endParaRPr>
          </a:p>
        </p:txBody>
      </p:sp>
      <p:sp>
        <p:nvSpPr>
          <p:cNvPr id="37904" name="Rectangle 16"/>
          <p:cNvSpPr>
            <a:spLocks noGrp="1" noChangeArrowheads="1"/>
          </p:cNvSpPr>
          <p:nvPr>
            <p:ph type="sldNum" sz="quarter" idx="4"/>
          </p:nvPr>
        </p:nvSpPr>
        <p:spPr bwMode="auto">
          <a:xfrm>
            <a:off x="6553200" y="63992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vl1pPr>
          </a:lstStyle>
          <a:p>
            <a:pPr fontAlgn="base">
              <a:spcBef>
                <a:spcPct val="0"/>
              </a:spcBef>
              <a:spcAft>
                <a:spcPct val="0"/>
              </a:spcAft>
              <a:defRPr/>
            </a:pPr>
            <a:fld id="{D34A7598-76E9-4FF7-A36B-A8AC1DC9E625}" type="slidenum">
              <a:rPr lang="ru-RU">
                <a:solidFill>
                  <a:srgbClr val="EAEAEA"/>
                </a:solidFill>
              </a:rPr>
              <a:pPr fontAlgn="base">
                <a:spcBef>
                  <a:spcPct val="0"/>
                </a:spcBef>
                <a:spcAft>
                  <a:spcPct val="0"/>
                </a:spcAft>
                <a:defRPr/>
              </a:pPr>
              <a:t>‹#›</a:t>
            </a:fld>
            <a:endParaRPr lang="ru-RU">
              <a:solidFill>
                <a:srgbClr val="EAEAEA"/>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7900"/>
                                        </p:tgtEl>
                                        <p:attrNameLst>
                                          <p:attrName>style.visibility</p:attrName>
                                        </p:attrNameLst>
                                      </p:cBhvr>
                                      <p:to>
                                        <p:strVal val="visible"/>
                                      </p:to>
                                    </p:set>
                                    <p:animEffect transition="in" filter="fade">
                                      <p:cBhvr>
                                        <p:cTn id="7" dur="800" decel="100000"/>
                                        <p:tgtEl>
                                          <p:spTgt spid="37900"/>
                                        </p:tgtEl>
                                      </p:cBhvr>
                                    </p:animEffect>
                                    <p:anim calcmode="lin" valueType="num">
                                      <p:cBhvr>
                                        <p:cTn id="8" dur="800" decel="100000" fill="hold"/>
                                        <p:tgtEl>
                                          <p:spTgt spid="37900"/>
                                        </p:tgtEl>
                                        <p:attrNameLst>
                                          <p:attrName>style.rotation</p:attrName>
                                        </p:attrNameLst>
                                      </p:cBhvr>
                                      <p:tavLst>
                                        <p:tav tm="0">
                                          <p:val>
                                            <p:fltVal val="-90"/>
                                          </p:val>
                                        </p:tav>
                                        <p:tav tm="100000">
                                          <p:val>
                                            <p:fltVal val="0"/>
                                          </p:val>
                                        </p:tav>
                                      </p:tavLst>
                                    </p:anim>
                                    <p:anim calcmode="lin" valueType="num">
                                      <p:cBhvr>
                                        <p:cTn id="9" dur="800" decel="100000" fill="hold"/>
                                        <p:tgtEl>
                                          <p:spTgt spid="37900"/>
                                        </p:tgtEl>
                                        <p:attrNameLst>
                                          <p:attrName>ppt_x</p:attrName>
                                        </p:attrNameLst>
                                      </p:cBhvr>
                                      <p:tavLst>
                                        <p:tav tm="0">
                                          <p:val>
                                            <p:strVal val="#ppt_x+0.4"/>
                                          </p:val>
                                        </p:tav>
                                        <p:tav tm="100000">
                                          <p:val>
                                            <p:strVal val="#ppt_x-0.05"/>
                                          </p:val>
                                        </p:tav>
                                      </p:tavLst>
                                    </p:anim>
                                    <p:anim calcmode="lin" valueType="num">
                                      <p:cBhvr>
                                        <p:cTn id="10" dur="800" decel="100000" fill="hold"/>
                                        <p:tgtEl>
                                          <p:spTgt spid="3790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790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7900"/>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7901">
                                            <p:txEl>
                                              <p:pRg st="0" end="0"/>
                                            </p:txEl>
                                          </p:spTgt>
                                        </p:tgtEl>
                                        <p:attrNameLst>
                                          <p:attrName>style.visibility</p:attrName>
                                        </p:attrNameLst>
                                      </p:cBhvr>
                                      <p:to>
                                        <p:strVal val="visible"/>
                                      </p:to>
                                    </p:set>
                                    <p:animEffect transition="in" filter="fade">
                                      <p:cBhvr>
                                        <p:cTn id="17" dur="1000"/>
                                        <p:tgtEl>
                                          <p:spTgt spid="37901">
                                            <p:txEl>
                                              <p:pRg st="0" end="0"/>
                                            </p:txEl>
                                          </p:spTgt>
                                        </p:tgtEl>
                                      </p:cBhvr>
                                    </p:animEffect>
                                    <p:anim calcmode="lin" valueType="num">
                                      <p:cBhvr>
                                        <p:cTn id="18" dur="1000" fill="hold"/>
                                        <p:tgtEl>
                                          <p:spTgt spid="3790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7901">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901">
                                            <p:txEl>
                                              <p:pRg st="1" end="1"/>
                                            </p:txEl>
                                          </p:spTgt>
                                        </p:tgtEl>
                                        <p:attrNameLst>
                                          <p:attrName>style.visibility</p:attrName>
                                        </p:attrNameLst>
                                      </p:cBhvr>
                                      <p:to>
                                        <p:strVal val="visible"/>
                                      </p:to>
                                    </p:set>
                                    <p:animEffect transition="in" filter="fade">
                                      <p:cBhvr>
                                        <p:cTn id="22" dur="1000"/>
                                        <p:tgtEl>
                                          <p:spTgt spid="37901">
                                            <p:txEl>
                                              <p:pRg st="1" end="1"/>
                                            </p:txEl>
                                          </p:spTgt>
                                        </p:tgtEl>
                                      </p:cBhvr>
                                    </p:animEffect>
                                    <p:anim calcmode="lin" valueType="num">
                                      <p:cBhvr>
                                        <p:cTn id="23" dur="1000" fill="hold"/>
                                        <p:tgtEl>
                                          <p:spTgt spid="3790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7901">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7901">
                                            <p:txEl>
                                              <p:pRg st="2" end="2"/>
                                            </p:txEl>
                                          </p:spTgt>
                                        </p:tgtEl>
                                        <p:attrNameLst>
                                          <p:attrName>style.visibility</p:attrName>
                                        </p:attrNameLst>
                                      </p:cBhvr>
                                      <p:to>
                                        <p:strVal val="visible"/>
                                      </p:to>
                                    </p:set>
                                    <p:animEffect transition="in" filter="fade">
                                      <p:cBhvr>
                                        <p:cTn id="27" dur="1000"/>
                                        <p:tgtEl>
                                          <p:spTgt spid="37901">
                                            <p:txEl>
                                              <p:pRg st="2" end="2"/>
                                            </p:txEl>
                                          </p:spTgt>
                                        </p:tgtEl>
                                      </p:cBhvr>
                                    </p:animEffect>
                                    <p:anim calcmode="lin" valueType="num">
                                      <p:cBhvr>
                                        <p:cTn id="28" dur="1000" fill="hold"/>
                                        <p:tgtEl>
                                          <p:spTgt spid="3790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7901">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7901">
                                            <p:txEl>
                                              <p:pRg st="3" end="3"/>
                                            </p:txEl>
                                          </p:spTgt>
                                        </p:tgtEl>
                                        <p:attrNameLst>
                                          <p:attrName>style.visibility</p:attrName>
                                        </p:attrNameLst>
                                      </p:cBhvr>
                                      <p:to>
                                        <p:strVal val="visible"/>
                                      </p:to>
                                    </p:set>
                                    <p:animEffect transition="in" filter="fade">
                                      <p:cBhvr>
                                        <p:cTn id="32" dur="1000"/>
                                        <p:tgtEl>
                                          <p:spTgt spid="37901">
                                            <p:txEl>
                                              <p:pRg st="3" end="3"/>
                                            </p:txEl>
                                          </p:spTgt>
                                        </p:tgtEl>
                                      </p:cBhvr>
                                    </p:animEffect>
                                    <p:anim calcmode="lin" valueType="num">
                                      <p:cBhvr>
                                        <p:cTn id="33" dur="1000" fill="hold"/>
                                        <p:tgtEl>
                                          <p:spTgt spid="3790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7901">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7901">
                                            <p:txEl>
                                              <p:pRg st="4" end="4"/>
                                            </p:txEl>
                                          </p:spTgt>
                                        </p:tgtEl>
                                        <p:attrNameLst>
                                          <p:attrName>style.visibility</p:attrName>
                                        </p:attrNameLst>
                                      </p:cBhvr>
                                      <p:to>
                                        <p:strVal val="visible"/>
                                      </p:to>
                                    </p:set>
                                    <p:animEffect transition="in" filter="fade">
                                      <p:cBhvr>
                                        <p:cTn id="37" dur="1000"/>
                                        <p:tgtEl>
                                          <p:spTgt spid="37901">
                                            <p:txEl>
                                              <p:pRg st="4" end="4"/>
                                            </p:txEl>
                                          </p:spTgt>
                                        </p:tgtEl>
                                      </p:cBhvr>
                                    </p:animEffect>
                                    <p:anim calcmode="lin" valueType="num">
                                      <p:cBhvr>
                                        <p:cTn id="38" dur="1000" fill="hold"/>
                                        <p:tgtEl>
                                          <p:spTgt spid="3790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790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0" grpId="0"/>
      <p:bldP spid="37901" grpId="0" build="p">
        <p:tmplLst>
          <p:tmpl lvl="1">
            <p:tnLst>
              <p:par>
                <p:cTn presetID="47" presetClass="entr" presetSubtype="0" fill="hold" nodeType="clickEffect">
                  <p:stCondLst>
                    <p:cond delay="0"/>
                  </p:stCondLst>
                  <p:childTnLst>
                    <p:set>
                      <p:cBhvr>
                        <p:cTn dur="1" fill="hold">
                          <p:stCondLst>
                            <p:cond delay="0"/>
                          </p:stCondLst>
                        </p:cTn>
                        <p:tgtEl>
                          <p:spTgt spid="37901"/>
                        </p:tgtEl>
                        <p:attrNameLst>
                          <p:attrName>style.visibility</p:attrName>
                        </p:attrNameLst>
                      </p:cBhvr>
                      <p:to>
                        <p:strVal val="visible"/>
                      </p:to>
                    </p:set>
                    <p:animEffect transition="in" filter="fade">
                      <p:cBhvr>
                        <p:cTn dur="1000"/>
                        <p:tgtEl>
                          <p:spTgt spid="37901"/>
                        </p:tgtEl>
                      </p:cBhvr>
                    </p:animEffect>
                    <p:anim calcmode="lin" valueType="num">
                      <p:cBhvr>
                        <p:cTn dur="1000" fill="hold"/>
                        <p:tgtEl>
                          <p:spTgt spid="37901"/>
                        </p:tgtEl>
                        <p:attrNameLst>
                          <p:attrName>ppt_x</p:attrName>
                        </p:attrNameLst>
                      </p:cBhvr>
                      <p:tavLst>
                        <p:tav tm="0">
                          <p:val>
                            <p:strVal val="#ppt_x"/>
                          </p:val>
                        </p:tav>
                        <p:tav tm="100000">
                          <p:val>
                            <p:strVal val="#ppt_x"/>
                          </p:val>
                        </p:tav>
                      </p:tavLst>
                    </p:anim>
                    <p:anim calcmode="lin" valueType="num">
                      <p:cBhvr>
                        <p:cTn dur="1000" fill="hold"/>
                        <p:tgtEl>
                          <p:spTgt spid="3790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7901"/>
                        </p:tgtEl>
                        <p:attrNameLst>
                          <p:attrName>style.visibility</p:attrName>
                        </p:attrNameLst>
                      </p:cBhvr>
                      <p:to>
                        <p:strVal val="visible"/>
                      </p:to>
                    </p:set>
                    <p:animEffect transition="in" filter="fade">
                      <p:cBhvr>
                        <p:cTn dur="1000"/>
                        <p:tgtEl>
                          <p:spTgt spid="37901"/>
                        </p:tgtEl>
                      </p:cBhvr>
                    </p:animEffect>
                    <p:anim calcmode="lin" valueType="num">
                      <p:cBhvr>
                        <p:cTn dur="1000" fill="hold"/>
                        <p:tgtEl>
                          <p:spTgt spid="37901"/>
                        </p:tgtEl>
                        <p:attrNameLst>
                          <p:attrName>ppt_x</p:attrName>
                        </p:attrNameLst>
                      </p:cBhvr>
                      <p:tavLst>
                        <p:tav tm="0">
                          <p:val>
                            <p:strVal val="#ppt_x"/>
                          </p:val>
                        </p:tav>
                        <p:tav tm="100000">
                          <p:val>
                            <p:strVal val="#ppt_x"/>
                          </p:val>
                        </p:tav>
                      </p:tavLst>
                    </p:anim>
                    <p:anim calcmode="lin" valueType="num">
                      <p:cBhvr>
                        <p:cTn dur="1000" fill="hold"/>
                        <p:tgtEl>
                          <p:spTgt spid="3790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7901"/>
                        </p:tgtEl>
                        <p:attrNameLst>
                          <p:attrName>style.visibility</p:attrName>
                        </p:attrNameLst>
                      </p:cBhvr>
                      <p:to>
                        <p:strVal val="visible"/>
                      </p:to>
                    </p:set>
                    <p:animEffect transition="in" filter="fade">
                      <p:cBhvr>
                        <p:cTn dur="1000"/>
                        <p:tgtEl>
                          <p:spTgt spid="37901"/>
                        </p:tgtEl>
                      </p:cBhvr>
                    </p:animEffect>
                    <p:anim calcmode="lin" valueType="num">
                      <p:cBhvr>
                        <p:cTn dur="1000" fill="hold"/>
                        <p:tgtEl>
                          <p:spTgt spid="37901"/>
                        </p:tgtEl>
                        <p:attrNameLst>
                          <p:attrName>ppt_x</p:attrName>
                        </p:attrNameLst>
                      </p:cBhvr>
                      <p:tavLst>
                        <p:tav tm="0">
                          <p:val>
                            <p:strVal val="#ppt_x"/>
                          </p:val>
                        </p:tav>
                        <p:tav tm="100000">
                          <p:val>
                            <p:strVal val="#ppt_x"/>
                          </p:val>
                        </p:tav>
                      </p:tavLst>
                    </p:anim>
                    <p:anim calcmode="lin" valueType="num">
                      <p:cBhvr>
                        <p:cTn dur="1000" fill="hold"/>
                        <p:tgtEl>
                          <p:spTgt spid="3790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7901"/>
                        </p:tgtEl>
                        <p:attrNameLst>
                          <p:attrName>style.visibility</p:attrName>
                        </p:attrNameLst>
                      </p:cBhvr>
                      <p:to>
                        <p:strVal val="visible"/>
                      </p:to>
                    </p:set>
                    <p:animEffect transition="in" filter="fade">
                      <p:cBhvr>
                        <p:cTn dur="1000"/>
                        <p:tgtEl>
                          <p:spTgt spid="37901"/>
                        </p:tgtEl>
                      </p:cBhvr>
                    </p:animEffect>
                    <p:anim calcmode="lin" valueType="num">
                      <p:cBhvr>
                        <p:cTn dur="1000" fill="hold"/>
                        <p:tgtEl>
                          <p:spTgt spid="37901"/>
                        </p:tgtEl>
                        <p:attrNameLst>
                          <p:attrName>ppt_x</p:attrName>
                        </p:attrNameLst>
                      </p:cBhvr>
                      <p:tavLst>
                        <p:tav tm="0">
                          <p:val>
                            <p:strVal val="#ppt_x"/>
                          </p:val>
                        </p:tav>
                        <p:tav tm="100000">
                          <p:val>
                            <p:strVal val="#ppt_x"/>
                          </p:val>
                        </p:tav>
                      </p:tavLst>
                    </p:anim>
                    <p:anim calcmode="lin" valueType="num">
                      <p:cBhvr>
                        <p:cTn dur="1000" fill="hold"/>
                        <p:tgtEl>
                          <p:spTgt spid="3790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7901"/>
                        </p:tgtEl>
                        <p:attrNameLst>
                          <p:attrName>style.visibility</p:attrName>
                        </p:attrNameLst>
                      </p:cBhvr>
                      <p:to>
                        <p:strVal val="visible"/>
                      </p:to>
                    </p:set>
                    <p:animEffect transition="in" filter="fade">
                      <p:cBhvr>
                        <p:cTn dur="1000"/>
                        <p:tgtEl>
                          <p:spTgt spid="37901"/>
                        </p:tgtEl>
                      </p:cBhvr>
                    </p:animEffect>
                    <p:anim calcmode="lin" valueType="num">
                      <p:cBhvr>
                        <p:cTn dur="1000" fill="hold"/>
                        <p:tgtEl>
                          <p:spTgt spid="37901"/>
                        </p:tgtEl>
                        <p:attrNameLst>
                          <p:attrName>ppt_x</p:attrName>
                        </p:attrNameLst>
                      </p:cBhvr>
                      <p:tavLst>
                        <p:tav tm="0">
                          <p:val>
                            <p:strVal val="#ppt_x"/>
                          </p:val>
                        </p:tav>
                        <p:tav tm="100000">
                          <p:val>
                            <p:strVal val="#ppt_x"/>
                          </p:val>
                        </p:tav>
                      </p:tavLst>
                    </p:anim>
                    <p:anim calcmode="lin" valueType="num">
                      <p:cBhvr>
                        <p:cTn dur="1000" fill="hold"/>
                        <p:tgtEl>
                          <p:spTgt spid="37901"/>
                        </p:tgtEl>
                        <p:attrNameLst>
                          <p:attrName>ppt_y</p:attrName>
                        </p:attrNameLst>
                      </p:cBhvr>
                      <p:tavLst>
                        <p:tav tm="0">
                          <p:val>
                            <p:strVal val="#ppt_y-.1"/>
                          </p:val>
                        </p:tav>
                        <p:tav tm="100000">
                          <p:val>
                            <p:strVal val="#ppt_y"/>
                          </p:val>
                        </p:tav>
                      </p:tavLst>
                    </p:anim>
                  </p:childTnLst>
                </p:cTn>
              </p:par>
            </p:tnLst>
          </p:tmpl>
        </p:tmplLst>
      </p:bldP>
    </p:bld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Ú"/>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2.wmf"/></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wmf"/><Relationship Id="rId2"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50;&#1086;&#1085;&#1082;&#1091;&#1088;&#1089;\&#1089;&#1086;%20&#1089;&#1083;&#1086;&#1074;&#1072;&#1084;&#1080;.mp3" TargetMode="External"/><Relationship Id="rId5" Type="http://schemas.openxmlformats.org/officeDocument/2006/relationships/image" Target="../media/image32.png"/><Relationship Id="rId4" Type="http://schemas.openxmlformats.org/officeDocument/2006/relationships/image" Target="../media/image31.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wmf"/><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d-christmas-ball-on-green"/>
          <p:cNvPicPr>
            <a:picLocks noChangeAspect="1" noChangeArrowheads="1"/>
          </p:cNvPicPr>
          <p:nvPr/>
        </p:nvPicPr>
        <p:blipFill>
          <a:blip r:embed="rId2" cstate="print"/>
          <a:srcRect/>
          <a:stretch>
            <a:fillRect/>
          </a:stretch>
        </p:blipFill>
        <p:spPr bwMode="auto">
          <a:xfrm>
            <a:off x="0" y="0"/>
            <a:ext cx="9144000" cy="6853237"/>
          </a:xfrm>
          <a:prstGeom prst="rect">
            <a:avLst/>
          </a:prstGeom>
          <a:noFill/>
          <a:ln w="9525">
            <a:noFill/>
            <a:miter lim="800000"/>
            <a:headEnd/>
            <a:tailEnd/>
          </a:ln>
        </p:spPr>
      </p:pic>
      <p:pic>
        <p:nvPicPr>
          <p:cNvPr id="3075" name="Picture 3" descr="xma6a87a9a92977_myspace"/>
          <p:cNvPicPr>
            <a:picLocks noChangeAspect="1" noChangeArrowheads="1" noCrop="1"/>
          </p:cNvPicPr>
          <p:nvPr/>
        </p:nvPicPr>
        <p:blipFill>
          <a:blip r:embed="rId3" cstate="print"/>
          <a:srcRect/>
          <a:stretch>
            <a:fillRect/>
          </a:stretch>
        </p:blipFill>
        <p:spPr bwMode="auto">
          <a:xfrm>
            <a:off x="3707904" y="2852936"/>
            <a:ext cx="4953000" cy="1697037"/>
          </a:xfrm>
          <a:prstGeom prst="rect">
            <a:avLst/>
          </a:prstGeom>
          <a:noFill/>
          <a:ln w="9525">
            <a:noFill/>
            <a:miter lim="800000"/>
            <a:headEnd/>
            <a:tailEnd/>
          </a:ln>
        </p:spPr>
      </p:pic>
      <p:sp>
        <p:nvSpPr>
          <p:cNvPr id="116740" name="WordArt 4"/>
          <p:cNvSpPr>
            <a:spLocks noChangeArrowheads="1" noChangeShapeType="1" noTextEdit="1"/>
          </p:cNvSpPr>
          <p:nvPr/>
        </p:nvSpPr>
        <p:spPr bwMode="auto">
          <a:xfrm>
            <a:off x="357188" y="214313"/>
            <a:ext cx="8501062" cy="15716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kumimoji="1" lang="en-US" sz="3600" b="1" kern="10">
                <a:ln w="9525">
                  <a:solidFill>
                    <a:srgbClr val="EAEAEA"/>
                  </a:solidFill>
                  <a:round/>
                  <a:headEnd/>
                  <a:tailEnd/>
                </a:ln>
                <a:solidFill>
                  <a:srgbClr val="FFFF00"/>
                </a:solidFill>
                <a:latin typeface="Jokerman"/>
              </a:rPr>
              <a:t>Christmas traditions </a:t>
            </a:r>
          </a:p>
          <a:p>
            <a:pPr algn="ctr" fontAlgn="base">
              <a:spcBef>
                <a:spcPct val="0"/>
              </a:spcBef>
              <a:spcAft>
                <a:spcPct val="0"/>
              </a:spcAft>
            </a:pPr>
            <a:r>
              <a:rPr kumimoji="1" lang="en-US" sz="3600" b="1" kern="10">
                <a:ln w="9525">
                  <a:solidFill>
                    <a:srgbClr val="EAEAEA"/>
                  </a:solidFill>
                  <a:round/>
                  <a:headEnd/>
                  <a:tailEnd/>
                </a:ln>
                <a:solidFill>
                  <a:srgbClr val="FFFF00"/>
                </a:solidFill>
                <a:latin typeface="Jokerman"/>
              </a:rPr>
              <a:t>in Great Britain</a:t>
            </a:r>
            <a:endParaRPr kumimoji="1" lang="ru-RU" sz="3600" b="1" kern="10">
              <a:ln w="9525">
                <a:solidFill>
                  <a:srgbClr val="EAEAEA"/>
                </a:solidFill>
                <a:round/>
                <a:headEnd/>
                <a:tailEnd/>
              </a:ln>
              <a:solidFill>
                <a:srgbClr val="FFFF0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childTnLst>
                                    <p:animClr clrSpc="hsl" dir="cw">
                                      <p:cBhvr override="childStyle">
                                        <p:cTn id="6" dur="500" fill="hold"/>
                                        <p:tgtEl>
                                          <p:spTgt spid="116740"/>
                                        </p:tgtEl>
                                        <p:attrNameLst>
                                          <p:attrName>style.color</p:attrName>
                                        </p:attrNameLst>
                                      </p:cBhvr>
                                      <p:by>
                                        <p:hsl h="-7200000" s="0" l="0"/>
                                      </p:by>
                                    </p:animClr>
                                    <p:animClr clrSpc="hsl" dir="cw">
                                      <p:cBhvr>
                                        <p:cTn id="7" dur="500" fill="hold"/>
                                        <p:tgtEl>
                                          <p:spTgt spid="116740"/>
                                        </p:tgtEl>
                                        <p:attrNameLst>
                                          <p:attrName>fillcolor</p:attrName>
                                        </p:attrNameLst>
                                      </p:cBhvr>
                                      <p:by>
                                        <p:hsl h="-7200000" s="0" l="0"/>
                                      </p:by>
                                    </p:animClr>
                                    <p:animClr clrSpc="hsl" dir="cw">
                                      <p:cBhvr>
                                        <p:cTn id="8" dur="500" fill="hold"/>
                                        <p:tgtEl>
                                          <p:spTgt spid="116740"/>
                                        </p:tgtEl>
                                        <p:attrNameLst>
                                          <p:attrName>stroke.color</p:attrName>
                                        </p:attrNameLst>
                                      </p:cBhvr>
                                      <p:by>
                                        <p:hsl h="-7200000" s="0" l="0"/>
                                      </p:by>
                                    </p:animClr>
                                    <p:set>
                                      <p:cBhvr>
                                        <p:cTn id="9" dur="500" fill="hold"/>
                                        <p:tgtEl>
                                          <p:spTgt spid="1167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merry012"/>
          <p:cNvPicPr>
            <a:picLocks noChangeAspect="1" noChangeArrowheads="1"/>
          </p:cNvPicPr>
          <p:nvPr/>
        </p:nvPicPr>
        <p:blipFill>
          <a:blip r:embed="rId2" cstate="print">
            <a:lum bright="-20000"/>
          </a:blip>
          <a:srcRect/>
          <a:stretch>
            <a:fillRect/>
          </a:stretch>
        </p:blipFill>
        <p:spPr bwMode="auto">
          <a:xfrm>
            <a:off x="0" y="0"/>
            <a:ext cx="9144000" cy="6993731"/>
          </a:xfrm>
          <a:prstGeom prst="rect">
            <a:avLst/>
          </a:prstGeom>
          <a:noFill/>
          <a:ln w="9525">
            <a:noFill/>
            <a:miter lim="800000"/>
            <a:headEnd/>
            <a:tailEnd/>
          </a:ln>
        </p:spPr>
      </p:pic>
      <p:sp>
        <p:nvSpPr>
          <p:cNvPr id="8195" name="Rectangle 4"/>
          <p:cNvSpPr>
            <a:spLocks noGrp="1" noChangeArrowheads="1"/>
          </p:cNvSpPr>
          <p:nvPr>
            <p:ph type="body" sz="half" idx="1"/>
          </p:nvPr>
        </p:nvSpPr>
        <p:spPr>
          <a:xfrm>
            <a:off x="179512" y="548680"/>
            <a:ext cx="5472608" cy="3384376"/>
          </a:xfrm>
        </p:spPr>
        <p:txBody>
          <a:bodyPr/>
          <a:lstStyle/>
          <a:p>
            <a:pPr eaLnBrk="1" hangingPunct="1">
              <a:buFont typeface="Wingdings" pitchFamily="2" charset="2"/>
              <a:buNone/>
            </a:pPr>
            <a:r>
              <a:rPr lang="en-US" sz="3600" dirty="0" smtClean="0">
                <a:latin typeface="Algerian" pitchFamily="82" charset="0"/>
              </a:rPr>
              <a:t>   </a:t>
            </a:r>
            <a:r>
              <a:rPr lang="en-US" sz="4200" b="1" dirty="0" smtClean="0">
                <a:latin typeface="Arial" pitchFamily="34" charset="0"/>
                <a:cs typeface="Arial" pitchFamily="34" charset="0"/>
              </a:rPr>
              <a:t>People open their presents on Christmas morning and they all are happy with what they get.</a:t>
            </a:r>
            <a:endParaRPr lang="ru-RU" sz="4200" b="1" dirty="0" smtClean="0">
              <a:latin typeface="Arial" pitchFamily="34" charset="0"/>
              <a:cs typeface="Arial" pitchFamily="34" charset="0"/>
            </a:endParaRPr>
          </a:p>
        </p:txBody>
      </p:sp>
      <p:pic>
        <p:nvPicPr>
          <p:cNvPr id="5" name="Picture 3" descr="j0110919"/>
          <p:cNvPicPr>
            <a:picLocks noChangeAspect="1" noChangeArrowheads="1"/>
          </p:cNvPicPr>
          <p:nvPr/>
        </p:nvPicPr>
        <p:blipFill>
          <a:blip r:embed="rId3" cstate="print"/>
          <a:srcRect/>
          <a:stretch>
            <a:fillRect/>
          </a:stretch>
        </p:blipFill>
        <p:spPr bwMode="auto">
          <a:xfrm>
            <a:off x="2786063" y="4125913"/>
            <a:ext cx="2876550" cy="2732087"/>
          </a:xfrm>
          <a:prstGeom prst="rect">
            <a:avLst/>
          </a:prstGeom>
          <a:noFill/>
          <a:ln w="9525">
            <a:noFill/>
            <a:miter lim="800000"/>
            <a:headEnd/>
            <a:tailEnd/>
          </a:ln>
        </p:spPr>
      </p:pic>
      <p:pic>
        <p:nvPicPr>
          <p:cNvPr id="13" name="Picture 5" descr="SO00681_"/>
          <p:cNvPicPr>
            <a:picLocks noChangeAspect="1" noChangeArrowheads="1"/>
          </p:cNvPicPr>
          <p:nvPr/>
        </p:nvPicPr>
        <p:blipFill>
          <a:blip r:embed="rId4" cstate="print"/>
          <a:srcRect/>
          <a:stretch>
            <a:fillRect/>
          </a:stretch>
        </p:blipFill>
        <p:spPr bwMode="auto">
          <a:xfrm>
            <a:off x="6084168" y="1412776"/>
            <a:ext cx="2663825" cy="392112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3000"/>
                            </p:stCondLst>
                            <p:childTnLst>
                              <p:par>
                                <p:cTn id="15" presetID="6"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2" name="Picture 2" descr="merry012"/>
          <p:cNvPicPr>
            <a:picLocks noChangeAspect="1" noChangeArrowheads="1"/>
          </p:cNvPicPr>
          <p:nvPr/>
        </p:nvPicPr>
        <p:blipFill>
          <a:blip r:embed="rId2" cstate="print">
            <a:lum bright="-30000"/>
          </a:blip>
          <a:srcRect/>
          <a:stretch>
            <a:fillRect/>
          </a:stretch>
        </p:blipFill>
        <p:spPr bwMode="auto">
          <a:xfrm>
            <a:off x="0" y="0"/>
            <a:ext cx="9144000" cy="6951966"/>
          </a:xfrm>
          <a:prstGeom prst="rect">
            <a:avLst/>
          </a:prstGeom>
          <a:noFill/>
          <a:ln w="9525">
            <a:noFill/>
            <a:miter lim="800000"/>
            <a:headEnd/>
            <a:tailEnd/>
          </a:ln>
        </p:spPr>
      </p:pic>
      <p:sp>
        <p:nvSpPr>
          <p:cNvPr id="10243" name="Rectangle 3"/>
          <p:cNvSpPr>
            <a:spLocks noGrp="1" noChangeArrowheads="1"/>
          </p:cNvSpPr>
          <p:nvPr>
            <p:ph type="title"/>
          </p:nvPr>
        </p:nvSpPr>
        <p:spPr>
          <a:xfrm>
            <a:off x="1187624" y="0"/>
            <a:ext cx="7772400" cy="1152525"/>
          </a:xfrm>
        </p:spPr>
        <p:txBody>
          <a:bodyPr/>
          <a:lstStyle/>
          <a:p>
            <a:pPr eaLnBrk="1" hangingPunct="1"/>
            <a:r>
              <a:rPr lang="en-US" b="1" dirty="0" smtClean="0"/>
              <a:t>Christmas food</a:t>
            </a:r>
            <a:endParaRPr lang="ru-RU" b="1" dirty="0" smtClean="0"/>
          </a:p>
        </p:txBody>
      </p:sp>
      <p:sp>
        <p:nvSpPr>
          <p:cNvPr id="10244" name="Rectangle 5"/>
          <p:cNvSpPr>
            <a:spLocks noGrp="1" noChangeArrowheads="1"/>
          </p:cNvSpPr>
          <p:nvPr>
            <p:ph type="body" sz="half" idx="2"/>
          </p:nvPr>
        </p:nvSpPr>
        <p:spPr>
          <a:xfrm>
            <a:off x="4427984" y="1268760"/>
            <a:ext cx="4716016" cy="4179888"/>
          </a:xfrm>
        </p:spPr>
        <p:txBody>
          <a:bodyPr/>
          <a:lstStyle/>
          <a:p>
            <a:pPr eaLnBrk="1" hangingPunct="1">
              <a:buNone/>
            </a:pPr>
            <a:endParaRPr lang="en-US" sz="3400" b="1" dirty="0" smtClean="0">
              <a:effectLst>
                <a:outerShdw blurRad="38100" dist="38100" dir="2700000" algn="tl">
                  <a:srgbClr val="000000">
                    <a:alpha val="43137"/>
                  </a:srgbClr>
                </a:outerShdw>
              </a:effectLst>
              <a:latin typeface="Arial" charset="0"/>
            </a:endParaRPr>
          </a:p>
          <a:p>
            <a:pPr eaLnBrk="1" hangingPunct="1">
              <a:buNone/>
            </a:pPr>
            <a:r>
              <a:rPr lang="en-US" sz="3400" b="1" dirty="0" smtClean="0">
                <a:effectLst>
                  <a:outerShdw blurRad="38100" dist="38100" dir="2700000" algn="tl">
                    <a:srgbClr val="000000">
                      <a:alpha val="43137"/>
                    </a:srgbClr>
                  </a:outerShdw>
                </a:effectLst>
                <a:latin typeface="Arial" charset="0"/>
              </a:rPr>
              <a:t>   For Christmas dinner people eat turkey, potatoes and greeneries. Then they have the Christmas pudding. At 5 o`clock it`s time for tea and Christmas cake. </a:t>
            </a:r>
            <a:endParaRPr lang="ru-RU" sz="3400" b="1" dirty="0" smtClean="0">
              <a:effectLst>
                <a:outerShdw blurRad="38100" dist="38100" dir="2700000" algn="tl">
                  <a:srgbClr val="000000">
                    <a:alpha val="43137"/>
                  </a:srgbClr>
                </a:outerShdw>
              </a:effectLst>
              <a:latin typeface="Arial" charset="0"/>
            </a:endParaRPr>
          </a:p>
        </p:txBody>
      </p:sp>
      <p:pic>
        <p:nvPicPr>
          <p:cNvPr id="10245" name="Picture 9" descr="51"/>
          <p:cNvPicPr>
            <a:picLocks noChangeAspect="1" noChangeArrowheads="1"/>
          </p:cNvPicPr>
          <p:nvPr/>
        </p:nvPicPr>
        <p:blipFill>
          <a:blip r:embed="rId3" cstate="print"/>
          <a:srcRect/>
          <a:stretch>
            <a:fillRect/>
          </a:stretch>
        </p:blipFill>
        <p:spPr bwMode="auto">
          <a:xfrm>
            <a:off x="179512" y="1124744"/>
            <a:ext cx="4509988" cy="24666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6" name="Picture 11" descr="615536_f260"/>
          <p:cNvPicPr>
            <a:picLocks noChangeAspect="1" noChangeArrowheads="1"/>
          </p:cNvPicPr>
          <p:nvPr/>
        </p:nvPicPr>
        <p:blipFill>
          <a:blip r:embed="rId4" cstate="print"/>
          <a:srcRect/>
          <a:stretch>
            <a:fillRect/>
          </a:stretch>
        </p:blipFill>
        <p:spPr bwMode="auto">
          <a:xfrm>
            <a:off x="179388" y="3861048"/>
            <a:ext cx="3290856" cy="2847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7" name="Picture 10"/>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a:off x="6732240" y="404664"/>
            <a:ext cx="1800225" cy="1239838"/>
          </a:xfrm>
          <a:prstGeom prst="rect">
            <a:avLst/>
          </a:prstGeom>
          <a:noFill/>
          <a:ln w="9525">
            <a:noFill/>
            <a:round/>
            <a:headEnd/>
            <a:tailEnd/>
          </a:ln>
          <a:effectLst/>
        </p:spPr>
      </p:pic>
      <p:pic>
        <p:nvPicPr>
          <p:cNvPr id="10248"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04248" y="332656"/>
            <a:ext cx="935038" cy="533400"/>
          </a:xfrm>
          <a:prstGeom prst="rect">
            <a:avLst/>
          </a:prstGeom>
          <a:noFill/>
          <a:ln w="9525">
            <a:noFill/>
            <a:miter lim="800000"/>
            <a:headEnd/>
            <a:tailEnd/>
          </a:ln>
        </p:spPr>
      </p:pic>
      <p:pic>
        <p:nvPicPr>
          <p:cNvPr id="10249" name="Picture 11" descr="MCSO00751_0000[1]"/>
          <p:cNvPicPr>
            <a:picLocks noChangeAspect="1" noChangeArrowheads="1"/>
          </p:cNvPicPr>
          <p:nvPr/>
        </p:nvPicPr>
        <p:blipFill>
          <a:blip r:embed="rId7" cstate="print"/>
          <a:srcRect/>
          <a:stretch>
            <a:fillRect/>
          </a:stretch>
        </p:blipFill>
        <p:spPr bwMode="auto">
          <a:xfrm>
            <a:off x="7308304" y="-243408"/>
            <a:ext cx="1368425" cy="1181100"/>
          </a:xfrm>
          <a:prstGeom prst="rect">
            <a:avLst/>
          </a:prstGeom>
          <a:noFill/>
          <a:ln w="9525">
            <a:noFill/>
            <a:miter lim="800000"/>
            <a:headEnd/>
            <a:tailEnd/>
          </a:ln>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800" decel="100000"/>
                                        <p:tgtEl>
                                          <p:spTgt spid="10243"/>
                                        </p:tgtEl>
                                      </p:cBhvr>
                                    </p:animEffect>
                                    <p:anim calcmode="lin" valueType="num">
                                      <p:cBhvr>
                                        <p:cTn id="8" dur="800" decel="100000" fill="hold"/>
                                        <p:tgtEl>
                                          <p:spTgt spid="10243"/>
                                        </p:tgtEl>
                                        <p:attrNameLst>
                                          <p:attrName>style.rotation</p:attrName>
                                        </p:attrNameLst>
                                      </p:cBhvr>
                                      <p:tavLst>
                                        <p:tav tm="0">
                                          <p:val>
                                            <p:fltVal val="-90"/>
                                          </p:val>
                                        </p:tav>
                                        <p:tav tm="100000">
                                          <p:val>
                                            <p:fltVal val="0"/>
                                          </p:val>
                                        </p:tav>
                                      </p:tavLst>
                                    </p:anim>
                                    <p:anim calcmode="lin" valueType="num">
                                      <p:cBhvr>
                                        <p:cTn id="9" dur="800" decel="100000" fill="hold"/>
                                        <p:tgtEl>
                                          <p:spTgt spid="10243"/>
                                        </p:tgtEl>
                                        <p:attrNameLst>
                                          <p:attrName>ppt_x</p:attrName>
                                        </p:attrNameLst>
                                      </p:cBhvr>
                                      <p:tavLst>
                                        <p:tav tm="0">
                                          <p:val>
                                            <p:strVal val="#ppt_x+0.4"/>
                                          </p:val>
                                        </p:tav>
                                        <p:tav tm="100000">
                                          <p:val>
                                            <p:strVal val="#ppt_x-0.05"/>
                                          </p:val>
                                        </p:tav>
                                      </p:tavLst>
                                    </p:anim>
                                    <p:anim calcmode="lin" valueType="num">
                                      <p:cBhvr>
                                        <p:cTn id="10" dur="800" decel="100000" fill="hold"/>
                                        <p:tgtEl>
                                          <p:spTgt spid="1024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0244">
                                            <p:txEl>
                                              <p:pRg st="1" end="1"/>
                                            </p:txEl>
                                          </p:spTgt>
                                        </p:tgtEl>
                                        <p:attrNameLst>
                                          <p:attrName>style.visibility</p:attrName>
                                        </p:attrNameLst>
                                      </p:cBhvr>
                                      <p:to>
                                        <p:strVal val="visible"/>
                                      </p:to>
                                    </p:set>
                                    <p:animEffect transition="in" filter="fade">
                                      <p:cBhvr>
                                        <p:cTn id="16" dur="1000"/>
                                        <p:tgtEl>
                                          <p:spTgt spid="10244">
                                            <p:txEl>
                                              <p:pRg st="1" end="1"/>
                                            </p:txEl>
                                          </p:spTgt>
                                        </p:tgtEl>
                                      </p:cBhvr>
                                    </p:animEffect>
                                    <p:anim calcmode="lin" valueType="num">
                                      <p:cBhvr>
                                        <p:cTn id="17" dur="10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1024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merry012"/>
          <p:cNvPicPr>
            <a:picLocks noChangeAspect="1" noChangeArrowheads="1"/>
          </p:cNvPicPr>
          <p:nvPr/>
        </p:nvPicPr>
        <p:blipFill>
          <a:blip r:embed="rId2" cstate="print">
            <a:lum bright="-20000"/>
          </a:blip>
          <a:srcRect/>
          <a:stretch>
            <a:fillRect/>
          </a:stretch>
        </p:blipFill>
        <p:spPr bwMode="auto">
          <a:xfrm>
            <a:off x="-344488" y="-31750"/>
            <a:ext cx="9753601" cy="7315200"/>
          </a:xfrm>
          <a:prstGeom prst="rect">
            <a:avLst/>
          </a:prstGeom>
          <a:noFill/>
          <a:ln w="9525">
            <a:noFill/>
            <a:miter lim="800000"/>
            <a:headEnd/>
            <a:tailEnd/>
          </a:ln>
        </p:spPr>
      </p:pic>
      <p:pic>
        <p:nvPicPr>
          <p:cNvPr id="11269" name="Picture 5" descr="C:\Users\SONY\Downloads\1f62dad23fc0.jpg"/>
          <p:cNvPicPr>
            <a:picLocks noChangeAspect="1" noChangeArrowheads="1"/>
          </p:cNvPicPr>
          <p:nvPr/>
        </p:nvPicPr>
        <p:blipFill>
          <a:blip r:embed="rId3" cstate="print"/>
          <a:srcRect/>
          <a:stretch>
            <a:fillRect/>
          </a:stretch>
        </p:blipFill>
        <p:spPr bwMode="auto">
          <a:xfrm>
            <a:off x="3167336" y="1556792"/>
            <a:ext cx="5976664" cy="4401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051720" y="404664"/>
            <a:ext cx="4824536" cy="769441"/>
          </a:xfrm>
          <a:prstGeom prst="rect">
            <a:avLst/>
          </a:prstGeom>
          <a:noFill/>
        </p:spPr>
        <p:txBody>
          <a:bodyPr wrap="square" rtlCol="0">
            <a:spAutoFit/>
          </a:bodyPr>
          <a:lstStyle/>
          <a:p>
            <a:pPr fontAlgn="base">
              <a:spcBef>
                <a:spcPct val="0"/>
              </a:spcBef>
              <a:spcAft>
                <a:spcPct val="0"/>
              </a:spcAft>
            </a:pPr>
            <a:r>
              <a:rPr kumimoji="1" lang="en-US" sz="4400" b="1" dirty="0">
                <a:solidFill>
                  <a:srgbClr val="EAEAEA"/>
                </a:solidFill>
                <a:effectLst>
                  <a:outerShdw blurRad="38100" dist="38100" dir="2700000" algn="tl">
                    <a:srgbClr val="000000">
                      <a:alpha val="43137"/>
                    </a:srgbClr>
                  </a:outerShdw>
                </a:effectLst>
              </a:rPr>
              <a:t>Christmas parties</a:t>
            </a:r>
            <a:endParaRPr kumimoji="1" lang="ru-RU" sz="4400" b="1" dirty="0">
              <a:solidFill>
                <a:srgbClr val="EAEAEA"/>
              </a:solidFill>
              <a:effectLst>
                <a:outerShdw blurRad="38100" dist="38100" dir="2700000" algn="tl">
                  <a:srgbClr val="000000">
                    <a:alpha val="43137"/>
                  </a:srgbClr>
                </a:outerShdw>
              </a:effectLst>
            </a:endParaRPr>
          </a:p>
        </p:txBody>
      </p:sp>
      <p:sp>
        <p:nvSpPr>
          <p:cNvPr id="8" name="TextBox 7"/>
          <p:cNvSpPr txBox="1"/>
          <p:nvPr/>
        </p:nvSpPr>
        <p:spPr>
          <a:xfrm>
            <a:off x="179512" y="1700808"/>
            <a:ext cx="2880320" cy="3539430"/>
          </a:xfrm>
          <a:prstGeom prst="rect">
            <a:avLst/>
          </a:prstGeom>
          <a:noFill/>
        </p:spPr>
        <p:txBody>
          <a:bodyPr wrap="square" rtlCol="0">
            <a:spAutoFit/>
          </a:bodyPr>
          <a:lstStyle/>
          <a:p>
            <a:pPr fontAlgn="base">
              <a:spcBef>
                <a:spcPct val="0"/>
              </a:spcBef>
              <a:spcAft>
                <a:spcPct val="0"/>
              </a:spcAft>
            </a:pPr>
            <a:r>
              <a:rPr kumimoji="1" lang="en-US" sz="3200" b="1" dirty="0">
                <a:solidFill>
                  <a:srgbClr val="EAEAEA"/>
                </a:solidFill>
                <a:effectLst>
                  <a:outerShdw blurRad="38100" dist="38100" dir="2700000" algn="tl">
                    <a:srgbClr val="000000">
                      <a:alpha val="43137"/>
                    </a:srgbClr>
                  </a:outerShdw>
                </a:effectLst>
                <a:latin typeface="Arial" pitchFamily="34" charset="0"/>
                <a:cs typeface="Arial" pitchFamily="34" charset="0"/>
              </a:rPr>
              <a:t>On Christmas families come together and wish each other  </a:t>
            </a:r>
            <a:r>
              <a:rPr kumimoji="1" lang="en-US" sz="3200" b="1" dirty="0" smtClean="0">
                <a:solidFill>
                  <a:srgbClr val="EAEAEA"/>
                </a:solidFill>
                <a:effectLst>
                  <a:outerShdw blurRad="38100" dist="38100" dir="2700000" algn="tl">
                    <a:srgbClr val="000000">
                      <a:alpha val="43137"/>
                    </a:srgbClr>
                  </a:outerShdw>
                </a:effectLst>
                <a:latin typeface="Arial" pitchFamily="34" charset="0"/>
                <a:cs typeface="Arial" pitchFamily="34" charset="0"/>
              </a:rPr>
              <a:t>a merry Christmas.</a:t>
            </a:r>
            <a:endParaRPr kumimoji="1" lang="ru-RU" sz="3200" b="1" dirty="0">
              <a:solidFill>
                <a:srgbClr val="EAEAEA"/>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merry012"/>
          <p:cNvPicPr>
            <a:picLocks noChangeAspect="1" noChangeArrowheads="1"/>
          </p:cNvPicPr>
          <p:nvPr/>
        </p:nvPicPr>
        <p:blipFill>
          <a:blip r:embed="rId2" cstate="print">
            <a:lum bright="-20000"/>
          </a:blip>
          <a:srcRect/>
          <a:stretch>
            <a:fillRect/>
          </a:stretch>
        </p:blipFill>
        <p:spPr bwMode="auto">
          <a:xfrm>
            <a:off x="0" y="-228600"/>
            <a:ext cx="9144000" cy="7315200"/>
          </a:xfrm>
          <a:prstGeom prst="rect">
            <a:avLst/>
          </a:prstGeom>
          <a:noFill/>
          <a:ln w="9525">
            <a:noFill/>
            <a:miter lim="800000"/>
            <a:headEnd/>
            <a:tailEnd/>
          </a:ln>
        </p:spPr>
      </p:pic>
      <p:sp>
        <p:nvSpPr>
          <p:cNvPr id="15363" name="Rectangle 3"/>
          <p:cNvSpPr>
            <a:spLocks noGrp="1" noChangeArrowheads="1"/>
          </p:cNvSpPr>
          <p:nvPr>
            <p:ph type="title"/>
          </p:nvPr>
        </p:nvSpPr>
        <p:spPr>
          <a:xfrm>
            <a:off x="3563888" y="-315416"/>
            <a:ext cx="2857500" cy="1143001"/>
          </a:xfrm>
        </p:spPr>
        <p:txBody>
          <a:bodyPr/>
          <a:lstStyle/>
          <a:p>
            <a:pPr eaLnBrk="1" hangingPunct="1"/>
            <a:r>
              <a:rPr lang="en-US" b="1" dirty="0" smtClean="0"/>
              <a:t>Carols</a:t>
            </a:r>
            <a:endParaRPr lang="ru-RU" b="1" dirty="0" smtClean="0"/>
          </a:p>
        </p:txBody>
      </p:sp>
      <p:sp>
        <p:nvSpPr>
          <p:cNvPr id="5" name="Rectangle 4"/>
          <p:cNvSpPr txBox="1">
            <a:spLocks noChangeArrowheads="1"/>
          </p:cNvSpPr>
          <p:nvPr/>
        </p:nvSpPr>
        <p:spPr bwMode="auto">
          <a:xfrm>
            <a:off x="3851920" y="1196752"/>
            <a:ext cx="4895850" cy="4537075"/>
          </a:xfrm>
          <a:prstGeom prst="rect">
            <a:avLst/>
          </a:prstGeom>
          <a:noFill/>
          <a:ln w="9525">
            <a:noFill/>
            <a:miter lim="800000"/>
            <a:headEnd/>
            <a:tailEnd/>
          </a:ln>
        </p:spPr>
        <p:txBody>
          <a:bodyPr lIns="92075" tIns="46038" rIns="92075" bIns="46038"/>
          <a:lstStyle/>
          <a:p>
            <a:pPr marL="342900" indent="-342900" algn="ctr" fontAlgn="base">
              <a:spcBef>
                <a:spcPct val="20000"/>
              </a:spcBef>
              <a:spcAft>
                <a:spcPct val="0"/>
              </a:spcAft>
              <a:buClr>
                <a:srgbClr val="FFFFCC"/>
              </a:buClr>
              <a:buSzPct val="90000"/>
              <a:defRPr/>
            </a:pPr>
            <a:r>
              <a:rPr lang="en-US" sz="2800" kern="0" dirty="0">
                <a:solidFill>
                  <a:srgbClr val="FFFFCC"/>
                </a:solidFill>
              </a:rPr>
              <a:t>   </a:t>
            </a:r>
            <a:r>
              <a:rPr lang="ru-RU" sz="3200" b="1" kern="0" dirty="0" err="1">
                <a:solidFill>
                  <a:srgbClr val="FFFFCC"/>
                </a:solidFill>
                <a:latin typeface="Arial" charset="0"/>
              </a:rPr>
              <a:t>Christmas</a:t>
            </a:r>
            <a:r>
              <a:rPr lang="ru-RU" sz="3200" b="1" kern="0" dirty="0">
                <a:solidFill>
                  <a:srgbClr val="FFFFCC"/>
                </a:solidFill>
                <a:latin typeface="Arial" charset="0"/>
              </a:rPr>
              <a:t> </a:t>
            </a:r>
            <a:r>
              <a:rPr lang="en-US" sz="3200" b="1" kern="0" dirty="0">
                <a:solidFill>
                  <a:srgbClr val="FFFFCC"/>
                </a:solidFill>
                <a:latin typeface="Arial" charset="0"/>
              </a:rPr>
              <a:t>c</a:t>
            </a:r>
            <a:r>
              <a:rPr lang="ru-RU" sz="3200" b="1" kern="0" dirty="0" err="1">
                <a:solidFill>
                  <a:srgbClr val="FFFFCC"/>
                </a:solidFill>
                <a:latin typeface="Arial" charset="0"/>
              </a:rPr>
              <a:t>arols</a:t>
            </a:r>
            <a:r>
              <a:rPr lang="ru-RU" sz="3200" b="1" kern="0" dirty="0">
                <a:solidFill>
                  <a:srgbClr val="FFFFCC"/>
                </a:solidFill>
                <a:latin typeface="Arial" charset="0"/>
              </a:rPr>
              <a:t> </a:t>
            </a:r>
            <a:r>
              <a:rPr lang="ru-RU" sz="3200" b="1" kern="0" dirty="0" err="1">
                <a:solidFill>
                  <a:srgbClr val="FFFFCC"/>
                </a:solidFill>
                <a:latin typeface="Arial" charset="0"/>
              </a:rPr>
              <a:t>are</a:t>
            </a:r>
            <a:r>
              <a:rPr lang="ru-RU" sz="3200" b="1" kern="0" dirty="0">
                <a:solidFill>
                  <a:srgbClr val="FFFFCC"/>
                </a:solidFill>
                <a:latin typeface="Arial" charset="0"/>
              </a:rPr>
              <a:t> </a:t>
            </a:r>
            <a:r>
              <a:rPr lang="ru-RU" sz="3200" b="1" kern="0" dirty="0" err="1">
                <a:solidFill>
                  <a:srgbClr val="FFFFCC"/>
                </a:solidFill>
                <a:latin typeface="Arial" charset="0"/>
              </a:rPr>
              <a:t>special</a:t>
            </a:r>
            <a:r>
              <a:rPr lang="ru-RU" sz="3200" b="1" kern="0" dirty="0">
                <a:solidFill>
                  <a:srgbClr val="FFFFCC"/>
                </a:solidFill>
                <a:latin typeface="Arial" charset="0"/>
              </a:rPr>
              <a:t> </a:t>
            </a:r>
            <a:r>
              <a:rPr lang="ru-RU" sz="3200" b="1" kern="0" dirty="0" err="1">
                <a:solidFill>
                  <a:srgbClr val="FFFFCC"/>
                </a:solidFill>
                <a:latin typeface="Arial" charset="0"/>
              </a:rPr>
              <a:t>songs</a:t>
            </a:r>
            <a:r>
              <a:rPr lang="ru-RU" sz="3200" b="1" kern="0" dirty="0">
                <a:solidFill>
                  <a:srgbClr val="FFFFCC"/>
                </a:solidFill>
                <a:latin typeface="Arial" charset="0"/>
              </a:rPr>
              <a:t> </a:t>
            </a:r>
            <a:r>
              <a:rPr lang="ru-RU" sz="3200" b="1" kern="0" dirty="0" err="1">
                <a:solidFill>
                  <a:srgbClr val="FFFFCC"/>
                </a:solidFill>
                <a:latin typeface="Arial" charset="0"/>
              </a:rPr>
              <a:t>which</a:t>
            </a:r>
            <a:r>
              <a:rPr lang="ru-RU" sz="3200" b="1" kern="0" dirty="0">
                <a:solidFill>
                  <a:srgbClr val="FFFFCC"/>
                </a:solidFill>
                <a:latin typeface="Arial" charset="0"/>
              </a:rPr>
              <a:t> </a:t>
            </a:r>
            <a:r>
              <a:rPr lang="ru-RU" sz="3200" b="1" kern="0" dirty="0" err="1">
                <a:solidFill>
                  <a:srgbClr val="FFFFCC"/>
                </a:solidFill>
                <a:latin typeface="Arial" charset="0"/>
              </a:rPr>
              <a:t>are</a:t>
            </a:r>
            <a:r>
              <a:rPr lang="ru-RU" sz="3200" b="1" kern="0" dirty="0">
                <a:solidFill>
                  <a:srgbClr val="FFFFCC"/>
                </a:solidFill>
                <a:latin typeface="Arial" charset="0"/>
              </a:rPr>
              <a:t> </a:t>
            </a:r>
            <a:r>
              <a:rPr lang="ru-RU" sz="3200" b="1" kern="0" dirty="0" err="1">
                <a:solidFill>
                  <a:srgbClr val="FFFFCC"/>
                </a:solidFill>
                <a:latin typeface="Arial" charset="0"/>
              </a:rPr>
              <a:t>sung</a:t>
            </a:r>
            <a:r>
              <a:rPr lang="ru-RU" sz="3200" b="1" kern="0" dirty="0">
                <a:solidFill>
                  <a:srgbClr val="FFFFCC"/>
                </a:solidFill>
                <a:latin typeface="Arial" charset="0"/>
              </a:rPr>
              <a:t> </a:t>
            </a:r>
            <a:r>
              <a:rPr lang="ru-RU" sz="3200" b="1" kern="0" dirty="0" err="1">
                <a:solidFill>
                  <a:srgbClr val="FFFFCC"/>
                </a:solidFill>
                <a:latin typeface="Arial" charset="0"/>
              </a:rPr>
              <a:t>during</a:t>
            </a:r>
            <a:r>
              <a:rPr lang="ru-RU" sz="3200" b="1" kern="0" dirty="0">
                <a:solidFill>
                  <a:srgbClr val="FFFFCC"/>
                </a:solidFill>
                <a:latin typeface="Arial" charset="0"/>
              </a:rPr>
              <a:t> а </a:t>
            </a:r>
            <a:r>
              <a:rPr lang="ru-RU" sz="3200" b="1" kern="0" dirty="0" err="1">
                <a:solidFill>
                  <a:srgbClr val="FFFFCC"/>
                </a:solidFill>
                <a:latin typeface="Arial" charset="0"/>
              </a:rPr>
              <a:t>Christmas</a:t>
            </a:r>
            <a:r>
              <a:rPr lang="ru-RU" sz="3200" b="1" kern="0" dirty="0">
                <a:solidFill>
                  <a:srgbClr val="FFFFCC"/>
                </a:solidFill>
                <a:latin typeface="Arial" charset="0"/>
              </a:rPr>
              <a:t> </a:t>
            </a:r>
            <a:r>
              <a:rPr lang="ru-RU" sz="3200" b="1" kern="0" dirty="0" err="1">
                <a:solidFill>
                  <a:srgbClr val="FFFFCC"/>
                </a:solidFill>
                <a:latin typeface="Arial" charset="0"/>
              </a:rPr>
              <a:t>season</a:t>
            </a:r>
            <a:r>
              <a:rPr lang="ru-RU" sz="3200" b="1" kern="0" dirty="0">
                <a:solidFill>
                  <a:srgbClr val="FFFFCC"/>
                </a:solidFill>
                <a:latin typeface="Arial" charset="0"/>
              </a:rPr>
              <a:t>. </a:t>
            </a:r>
          </a:p>
        </p:txBody>
      </p:sp>
      <p:pic>
        <p:nvPicPr>
          <p:cNvPr id="15365" name="Picture 7" descr="колядки"/>
          <p:cNvPicPr>
            <a:picLocks noChangeAspect="1" noChangeArrowheads="1"/>
          </p:cNvPicPr>
          <p:nvPr/>
        </p:nvPicPr>
        <p:blipFill>
          <a:blip r:embed="rId3" cstate="print"/>
          <a:srcRect/>
          <a:stretch>
            <a:fillRect/>
          </a:stretch>
        </p:blipFill>
        <p:spPr bwMode="auto">
          <a:xfrm>
            <a:off x="250825" y="908050"/>
            <a:ext cx="3168650" cy="2841625"/>
          </a:xfrm>
          <a:prstGeom prst="rect">
            <a:avLst/>
          </a:prstGeom>
          <a:noFill/>
          <a:ln w="9525">
            <a:noFill/>
            <a:miter lim="800000"/>
            <a:headEnd/>
            <a:tailEnd/>
          </a:ln>
        </p:spPr>
      </p:pic>
      <p:sp>
        <p:nvSpPr>
          <p:cNvPr id="8" name="Rectangle 8"/>
          <p:cNvSpPr>
            <a:spLocks noChangeArrowheads="1"/>
          </p:cNvSpPr>
          <p:nvPr/>
        </p:nvSpPr>
        <p:spPr bwMode="auto">
          <a:xfrm>
            <a:off x="0" y="4293096"/>
            <a:ext cx="5009379" cy="2062103"/>
          </a:xfrm>
          <a:prstGeom prst="rect">
            <a:avLst/>
          </a:prstGeom>
          <a:noFill/>
          <a:ln w="9525">
            <a:noFill/>
            <a:miter lim="800000"/>
            <a:headEnd/>
            <a:tailEnd/>
          </a:ln>
        </p:spPr>
        <p:txBody>
          <a:bodyPr wrap="square">
            <a:spAutoFit/>
          </a:bodyPr>
          <a:lstStyle/>
          <a:p>
            <a:pPr algn="ctr" fontAlgn="base">
              <a:spcBef>
                <a:spcPct val="0"/>
              </a:spcBef>
              <a:spcAft>
                <a:spcPct val="0"/>
              </a:spcAft>
            </a:pPr>
            <a:r>
              <a:rPr kumimoji="1" lang="ru-RU" sz="3200" b="1" dirty="0" err="1">
                <a:solidFill>
                  <a:srgbClr val="FFFFCC"/>
                </a:solidFill>
                <a:latin typeface="Arial" pitchFamily="34" charset="0"/>
                <a:cs typeface="Arial" pitchFamily="34" charset="0"/>
              </a:rPr>
              <a:t>The</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songs</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are</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about</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Jesus</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and</a:t>
            </a:r>
            <a:r>
              <a:rPr kumimoji="1" lang="ru-RU" sz="3200" b="1" dirty="0">
                <a:solidFill>
                  <a:srgbClr val="FFFFCC"/>
                </a:solidFill>
                <a:latin typeface="Arial" pitchFamily="34" charset="0"/>
                <a:cs typeface="Arial" pitchFamily="34" charset="0"/>
              </a:rPr>
              <a:t> </a:t>
            </a:r>
            <a:endParaRPr kumimoji="1" lang="en-US" sz="3200" b="1" dirty="0">
              <a:solidFill>
                <a:srgbClr val="FFFFCC"/>
              </a:solidFill>
              <a:latin typeface="Arial" pitchFamily="34" charset="0"/>
              <a:cs typeface="Arial" pitchFamily="34" charset="0"/>
            </a:endParaRPr>
          </a:p>
          <a:p>
            <a:pPr algn="ctr" fontAlgn="base">
              <a:spcBef>
                <a:spcPct val="0"/>
              </a:spcBef>
              <a:spcAft>
                <a:spcPct val="0"/>
              </a:spcAft>
            </a:pPr>
            <a:r>
              <a:rPr kumimoji="1" lang="ru-RU" sz="3200" b="1" dirty="0" err="1">
                <a:solidFill>
                  <a:srgbClr val="FFFFCC"/>
                </a:solidFill>
                <a:latin typeface="Arial" pitchFamily="34" charset="0"/>
                <a:cs typeface="Arial" pitchFamily="34" charset="0"/>
              </a:rPr>
              <a:t>the</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time</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when</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he</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was</a:t>
            </a:r>
            <a:r>
              <a:rPr kumimoji="1" lang="ru-RU" sz="3200" b="1" dirty="0">
                <a:solidFill>
                  <a:srgbClr val="FFFFCC"/>
                </a:solidFill>
                <a:latin typeface="Arial" pitchFamily="34" charset="0"/>
                <a:cs typeface="Arial" pitchFamily="34" charset="0"/>
              </a:rPr>
              <a:t> </a:t>
            </a:r>
            <a:r>
              <a:rPr kumimoji="1" lang="ru-RU" sz="3200" b="1" dirty="0" err="1">
                <a:solidFill>
                  <a:srgbClr val="FFFFCC"/>
                </a:solidFill>
                <a:latin typeface="Arial" pitchFamily="34" charset="0"/>
                <a:cs typeface="Arial" pitchFamily="34" charset="0"/>
              </a:rPr>
              <a:t>born</a:t>
            </a:r>
            <a:r>
              <a:rPr kumimoji="1" lang="ru-RU" sz="3200" dirty="0">
                <a:solidFill>
                  <a:srgbClr val="FFFFCC"/>
                </a:solidFill>
              </a:rPr>
              <a:t>.</a:t>
            </a:r>
          </a:p>
        </p:txBody>
      </p:sp>
      <p:pic>
        <p:nvPicPr>
          <p:cNvPr id="15368" name="Picture 8" descr="C:\Users\SONY\Downloads\i (11).jpg"/>
          <p:cNvPicPr>
            <a:picLocks noChangeAspect="1" noChangeArrowheads="1"/>
          </p:cNvPicPr>
          <p:nvPr/>
        </p:nvPicPr>
        <p:blipFill>
          <a:blip r:embed="rId4" cstate="print"/>
          <a:srcRect/>
          <a:stretch>
            <a:fillRect/>
          </a:stretch>
        </p:blipFill>
        <p:spPr bwMode="auto">
          <a:xfrm>
            <a:off x="4788024" y="3501008"/>
            <a:ext cx="3997325" cy="2814637"/>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15368"/>
                                        </p:tgtEl>
                                        <p:attrNameLst>
                                          <p:attrName>style.visibility</p:attrName>
                                        </p:attrNameLst>
                                      </p:cBhvr>
                                      <p:to>
                                        <p:strVal val="visible"/>
                                      </p:to>
                                    </p:set>
                                    <p:animEffect transition="in" filter="wipe(down)">
                                      <p:cBhvr>
                                        <p:cTn id="16" dur="580">
                                          <p:stCondLst>
                                            <p:cond delay="0"/>
                                          </p:stCondLst>
                                        </p:cTn>
                                        <p:tgtEl>
                                          <p:spTgt spid="15368"/>
                                        </p:tgtEl>
                                      </p:cBhvr>
                                    </p:animEffect>
                                    <p:anim calcmode="lin" valueType="num">
                                      <p:cBhvr>
                                        <p:cTn id="17" dur="1822" tmFilter="0,0; 0.14,0.36; 0.43,0.73; 0.71,0.91; 1.0,1.0">
                                          <p:stCondLst>
                                            <p:cond delay="0"/>
                                          </p:stCondLst>
                                        </p:cTn>
                                        <p:tgtEl>
                                          <p:spTgt spid="15368"/>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5368"/>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5368"/>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5368"/>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5368"/>
                                        </p:tgtEl>
                                        <p:attrNameLst>
                                          <p:attrName>ppt_y</p:attrName>
                                        </p:attrNameLst>
                                      </p:cBhvr>
                                      <p:tavLst>
                                        <p:tav tm="0" fmla="#ppt_y-sin(pi*$)/81">
                                          <p:val>
                                            <p:fltVal val="0"/>
                                          </p:val>
                                        </p:tav>
                                        <p:tav tm="100000">
                                          <p:val>
                                            <p:fltVal val="1"/>
                                          </p:val>
                                        </p:tav>
                                      </p:tavLst>
                                    </p:anim>
                                    <p:animScale>
                                      <p:cBhvr>
                                        <p:cTn id="22" dur="26">
                                          <p:stCondLst>
                                            <p:cond delay="650"/>
                                          </p:stCondLst>
                                        </p:cTn>
                                        <p:tgtEl>
                                          <p:spTgt spid="15368"/>
                                        </p:tgtEl>
                                      </p:cBhvr>
                                      <p:to x="100000" y="60000"/>
                                    </p:animScale>
                                    <p:animScale>
                                      <p:cBhvr>
                                        <p:cTn id="23" dur="166" decel="50000">
                                          <p:stCondLst>
                                            <p:cond delay="676"/>
                                          </p:stCondLst>
                                        </p:cTn>
                                        <p:tgtEl>
                                          <p:spTgt spid="15368"/>
                                        </p:tgtEl>
                                      </p:cBhvr>
                                      <p:to x="100000" y="100000"/>
                                    </p:animScale>
                                    <p:animScale>
                                      <p:cBhvr>
                                        <p:cTn id="24" dur="26">
                                          <p:stCondLst>
                                            <p:cond delay="1312"/>
                                          </p:stCondLst>
                                        </p:cTn>
                                        <p:tgtEl>
                                          <p:spTgt spid="15368"/>
                                        </p:tgtEl>
                                      </p:cBhvr>
                                      <p:to x="100000" y="80000"/>
                                    </p:animScale>
                                    <p:animScale>
                                      <p:cBhvr>
                                        <p:cTn id="25" dur="166" decel="50000">
                                          <p:stCondLst>
                                            <p:cond delay="1338"/>
                                          </p:stCondLst>
                                        </p:cTn>
                                        <p:tgtEl>
                                          <p:spTgt spid="15368"/>
                                        </p:tgtEl>
                                      </p:cBhvr>
                                      <p:to x="100000" y="100000"/>
                                    </p:animScale>
                                    <p:animScale>
                                      <p:cBhvr>
                                        <p:cTn id="26" dur="26">
                                          <p:stCondLst>
                                            <p:cond delay="1642"/>
                                          </p:stCondLst>
                                        </p:cTn>
                                        <p:tgtEl>
                                          <p:spTgt spid="15368"/>
                                        </p:tgtEl>
                                      </p:cBhvr>
                                      <p:to x="100000" y="90000"/>
                                    </p:animScale>
                                    <p:animScale>
                                      <p:cBhvr>
                                        <p:cTn id="27" dur="166" decel="50000">
                                          <p:stCondLst>
                                            <p:cond delay="1668"/>
                                          </p:stCondLst>
                                        </p:cTn>
                                        <p:tgtEl>
                                          <p:spTgt spid="15368"/>
                                        </p:tgtEl>
                                      </p:cBhvr>
                                      <p:to x="100000" y="100000"/>
                                    </p:animScale>
                                    <p:animScale>
                                      <p:cBhvr>
                                        <p:cTn id="28" dur="26">
                                          <p:stCondLst>
                                            <p:cond delay="1808"/>
                                          </p:stCondLst>
                                        </p:cTn>
                                        <p:tgtEl>
                                          <p:spTgt spid="15368"/>
                                        </p:tgtEl>
                                      </p:cBhvr>
                                      <p:to x="100000" y="95000"/>
                                    </p:animScale>
                                    <p:animScale>
                                      <p:cBhvr>
                                        <p:cTn id="29" dur="166" decel="50000">
                                          <p:stCondLst>
                                            <p:cond delay="1834"/>
                                          </p:stCondLst>
                                        </p:cTn>
                                        <p:tgtEl>
                                          <p:spTgt spid="15368"/>
                                        </p:tgtEl>
                                      </p:cBhvr>
                                      <p:to x="100000" y="100000"/>
                                    </p:animScale>
                                  </p:childTnLst>
                                </p:cTn>
                              </p:par>
                              <p:par>
                                <p:cTn id="30" presetID="26" presetClass="entr" presetSubtype="0" fill="hold" nodeType="withEffect">
                                  <p:stCondLst>
                                    <p:cond delay="0"/>
                                  </p:stCondLst>
                                  <p:childTnLst>
                                    <p:set>
                                      <p:cBhvr>
                                        <p:cTn id="31" dur="1" fill="hold">
                                          <p:stCondLst>
                                            <p:cond delay="0"/>
                                          </p:stCondLst>
                                        </p:cTn>
                                        <p:tgtEl>
                                          <p:spTgt spid="15365"/>
                                        </p:tgtEl>
                                        <p:attrNameLst>
                                          <p:attrName>style.visibility</p:attrName>
                                        </p:attrNameLst>
                                      </p:cBhvr>
                                      <p:to>
                                        <p:strVal val="visible"/>
                                      </p:to>
                                    </p:set>
                                    <p:animEffect transition="in" filter="wipe(down)">
                                      <p:cBhvr>
                                        <p:cTn id="32" dur="580">
                                          <p:stCondLst>
                                            <p:cond delay="0"/>
                                          </p:stCondLst>
                                        </p:cTn>
                                        <p:tgtEl>
                                          <p:spTgt spid="15365"/>
                                        </p:tgtEl>
                                      </p:cBhvr>
                                    </p:animEffect>
                                    <p:anim calcmode="lin" valueType="num">
                                      <p:cBhvr>
                                        <p:cTn id="33" dur="1822" tmFilter="0,0; 0.14,0.36; 0.43,0.73; 0.71,0.91; 1.0,1.0">
                                          <p:stCondLst>
                                            <p:cond delay="0"/>
                                          </p:stCondLst>
                                        </p:cTn>
                                        <p:tgtEl>
                                          <p:spTgt spid="1536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36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36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36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365"/>
                                        </p:tgtEl>
                                        <p:attrNameLst>
                                          <p:attrName>ppt_y</p:attrName>
                                        </p:attrNameLst>
                                      </p:cBhvr>
                                      <p:tavLst>
                                        <p:tav tm="0" fmla="#ppt_y-sin(pi*$)/81">
                                          <p:val>
                                            <p:fltVal val="0"/>
                                          </p:val>
                                        </p:tav>
                                        <p:tav tm="100000">
                                          <p:val>
                                            <p:fltVal val="1"/>
                                          </p:val>
                                        </p:tav>
                                      </p:tavLst>
                                    </p:anim>
                                    <p:animScale>
                                      <p:cBhvr>
                                        <p:cTn id="38" dur="26">
                                          <p:stCondLst>
                                            <p:cond delay="650"/>
                                          </p:stCondLst>
                                        </p:cTn>
                                        <p:tgtEl>
                                          <p:spTgt spid="15365"/>
                                        </p:tgtEl>
                                      </p:cBhvr>
                                      <p:to x="100000" y="60000"/>
                                    </p:animScale>
                                    <p:animScale>
                                      <p:cBhvr>
                                        <p:cTn id="39" dur="166" decel="50000">
                                          <p:stCondLst>
                                            <p:cond delay="676"/>
                                          </p:stCondLst>
                                        </p:cTn>
                                        <p:tgtEl>
                                          <p:spTgt spid="15365"/>
                                        </p:tgtEl>
                                      </p:cBhvr>
                                      <p:to x="100000" y="100000"/>
                                    </p:animScale>
                                    <p:animScale>
                                      <p:cBhvr>
                                        <p:cTn id="40" dur="26">
                                          <p:stCondLst>
                                            <p:cond delay="1312"/>
                                          </p:stCondLst>
                                        </p:cTn>
                                        <p:tgtEl>
                                          <p:spTgt spid="15365"/>
                                        </p:tgtEl>
                                      </p:cBhvr>
                                      <p:to x="100000" y="80000"/>
                                    </p:animScale>
                                    <p:animScale>
                                      <p:cBhvr>
                                        <p:cTn id="41" dur="166" decel="50000">
                                          <p:stCondLst>
                                            <p:cond delay="1338"/>
                                          </p:stCondLst>
                                        </p:cTn>
                                        <p:tgtEl>
                                          <p:spTgt spid="15365"/>
                                        </p:tgtEl>
                                      </p:cBhvr>
                                      <p:to x="100000" y="100000"/>
                                    </p:animScale>
                                    <p:animScale>
                                      <p:cBhvr>
                                        <p:cTn id="42" dur="26">
                                          <p:stCondLst>
                                            <p:cond delay="1642"/>
                                          </p:stCondLst>
                                        </p:cTn>
                                        <p:tgtEl>
                                          <p:spTgt spid="15365"/>
                                        </p:tgtEl>
                                      </p:cBhvr>
                                      <p:to x="100000" y="90000"/>
                                    </p:animScale>
                                    <p:animScale>
                                      <p:cBhvr>
                                        <p:cTn id="43" dur="166" decel="50000">
                                          <p:stCondLst>
                                            <p:cond delay="1668"/>
                                          </p:stCondLst>
                                        </p:cTn>
                                        <p:tgtEl>
                                          <p:spTgt spid="15365"/>
                                        </p:tgtEl>
                                      </p:cBhvr>
                                      <p:to x="100000" y="100000"/>
                                    </p:animScale>
                                    <p:animScale>
                                      <p:cBhvr>
                                        <p:cTn id="44" dur="26">
                                          <p:stCondLst>
                                            <p:cond delay="1808"/>
                                          </p:stCondLst>
                                        </p:cTn>
                                        <p:tgtEl>
                                          <p:spTgt spid="15365"/>
                                        </p:tgtEl>
                                      </p:cBhvr>
                                      <p:to x="100000" y="95000"/>
                                    </p:animScale>
                                    <p:animScale>
                                      <p:cBhvr>
                                        <p:cTn id="45" dur="166" decel="50000">
                                          <p:stCondLst>
                                            <p:cond delay="1834"/>
                                          </p:stCondLst>
                                        </p:cTn>
                                        <p:tgtEl>
                                          <p:spTgt spid="1536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merry012"/>
          <p:cNvPicPr>
            <a:picLocks noChangeAspect="1" noChangeArrowheads="1"/>
          </p:cNvPicPr>
          <p:nvPr/>
        </p:nvPicPr>
        <p:blipFill>
          <a:blip r:embed="rId3" cstate="print">
            <a:lum bright="-20000"/>
          </a:blip>
          <a:srcRect/>
          <a:stretch>
            <a:fillRect/>
          </a:stretch>
        </p:blipFill>
        <p:spPr bwMode="auto">
          <a:xfrm>
            <a:off x="-217040" y="0"/>
            <a:ext cx="9361040" cy="7020779"/>
          </a:xfrm>
          <a:prstGeom prst="rect">
            <a:avLst/>
          </a:prstGeom>
          <a:noFill/>
          <a:ln w="9525">
            <a:noFill/>
            <a:miter lim="800000"/>
            <a:headEnd/>
            <a:tailEnd/>
          </a:ln>
        </p:spPr>
      </p:pic>
      <p:sp>
        <p:nvSpPr>
          <p:cNvPr id="16387" name="Rectangle 3"/>
          <p:cNvSpPr>
            <a:spLocks noGrp="1" noChangeArrowheads="1"/>
          </p:cNvSpPr>
          <p:nvPr>
            <p:ph type="title"/>
          </p:nvPr>
        </p:nvSpPr>
        <p:spPr>
          <a:xfrm>
            <a:off x="1691680" y="116632"/>
            <a:ext cx="7772400" cy="1143000"/>
          </a:xfrm>
        </p:spPr>
        <p:txBody>
          <a:bodyPr/>
          <a:lstStyle/>
          <a:p>
            <a:pPr eaLnBrk="1" hangingPunct="1"/>
            <a:r>
              <a:rPr lang="en-US" b="1" dirty="0" smtClean="0">
                <a:latin typeface="Comic Sans MS" pitchFamily="66" charset="0"/>
              </a:rPr>
              <a:t>Jingle  bells</a:t>
            </a:r>
            <a:r>
              <a:rPr lang="ru-RU" dirty="0" smtClean="0"/>
              <a:t> </a:t>
            </a:r>
            <a:endParaRPr lang="ru-RU" b="1" dirty="0" smtClean="0"/>
          </a:p>
        </p:txBody>
      </p:sp>
      <p:sp>
        <p:nvSpPr>
          <p:cNvPr id="5" name="Rectangle 3"/>
          <p:cNvSpPr txBox="1">
            <a:spLocks noChangeArrowheads="1"/>
          </p:cNvSpPr>
          <p:nvPr/>
        </p:nvSpPr>
        <p:spPr bwMode="auto">
          <a:xfrm>
            <a:off x="-180528" y="1412776"/>
            <a:ext cx="4428678" cy="5111750"/>
          </a:xfrm>
          <a:prstGeom prst="rect">
            <a:avLst/>
          </a:prstGeom>
          <a:noFill/>
          <a:ln w="9525">
            <a:noFill/>
            <a:miter lim="800000"/>
            <a:headEnd/>
            <a:tailEnd/>
          </a:ln>
        </p:spPr>
        <p:txBody>
          <a:bodyPr lIns="92075" tIns="46038" rIns="92075" bIns="46038"/>
          <a:lstStyle/>
          <a:p>
            <a:pPr marL="342900" indent="-342900" algn="ctr" fontAlgn="base">
              <a:lnSpc>
                <a:spcPct val="80000"/>
              </a:lnSpc>
              <a:spcBef>
                <a:spcPct val="20000"/>
              </a:spcBef>
              <a:spcAft>
                <a:spcPct val="0"/>
              </a:spcAft>
              <a:buClr>
                <a:srgbClr val="FFFFCC"/>
              </a:buClr>
              <a:buSzPct val="90000"/>
              <a:buFont typeface="Wingdings" pitchFamily="2" charset="2"/>
              <a:buNone/>
              <a:defRPr/>
            </a:pPr>
            <a:r>
              <a:rPr lang="ru-RU" sz="2400" b="1" kern="0" dirty="0">
                <a:solidFill>
                  <a:srgbClr val="EAEAEA"/>
                </a:solidFill>
                <a:effectLst>
                  <a:outerShdw blurRad="38100" dist="38100" dir="2700000" algn="tl">
                    <a:srgbClr val="000000">
                      <a:alpha val="43137"/>
                    </a:srgbClr>
                  </a:outerShdw>
                </a:effectLst>
              </a:rPr>
              <a:t>    </a:t>
            </a:r>
            <a:r>
              <a:rPr lang="en-US" sz="2400" b="1" kern="0" dirty="0">
                <a:solidFill>
                  <a:srgbClr val="EAEAEA"/>
                </a:solidFill>
                <a:effectLst>
                  <a:outerShdw blurRad="38100" dist="38100" dir="2700000" algn="tl">
                    <a:srgbClr val="000000">
                      <a:alpha val="43137"/>
                    </a:srgbClr>
                  </a:outerShdw>
                </a:effectLst>
              </a:rPr>
              <a:t>Dashing through the snow</a:t>
            </a:r>
            <a:r>
              <a:rPr lang="en-US" altLang="ko-KR" sz="2400" b="1" kern="0" dirty="0">
                <a:solidFill>
                  <a:srgbClr val="EAEAEA"/>
                </a:solidFill>
                <a:effectLst>
                  <a:outerShdw blurRad="38100" dist="38100" dir="2700000" algn="tl">
                    <a:srgbClr val="000000">
                      <a:alpha val="43137"/>
                    </a:srgbClr>
                  </a:outerShdw>
                </a:effectLst>
                <a:ea typeface="굴림" charset="-127"/>
              </a:rPr>
              <a:t>,</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In a one-horse open sleigh,</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O'er the fields we go,</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Laughing all the way.</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Bells on bobtail ring,</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Making spirits bright.</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What fun it is to ride and sing,</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A sleighing song tonight.</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Oh, jingle bells, jingle bells,</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Jingle all the way,</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Oh, what fun it is to ride</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In a one-horse open sleigh.</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Jingle bells, jingle bells,</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Jingle all the way,</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Oh, what fun it is to ride</a:t>
            </a:r>
            <a:br>
              <a:rPr lang="en-US" altLang="ko-KR" sz="2400" b="1" kern="0" dirty="0">
                <a:solidFill>
                  <a:srgbClr val="EAEAEA"/>
                </a:solidFill>
                <a:effectLst>
                  <a:outerShdw blurRad="38100" dist="38100" dir="2700000" algn="tl">
                    <a:srgbClr val="000000">
                      <a:alpha val="43137"/>
                    </a:srgbClr>
                  </a:outerShdw>
                </a:effectLst>
                <a:ea typeface="굴림" charset="-127"/>
              </a:rPr>
            </a:br>
            <a:r>
              <a:rPr lang="en-US" altLang="ko-KR" sz="2400" b="1" kern="0" dirty="0">
                <a:solidFill>
                  <a:srgbClr val="EAEAEA"/>
                </a:solidFill>
                <a:effectLst>
                  <a:outerShdw blurRad="38100" dist="38100" dir="2700000" algn="tl">
                    <a:srgbClr val="000000">
                      <a:alpha val="43137"/>
                    </a:srgbClr>
                  </a:outerShdw>
                </a:effectLst>
                <a:ea typeface="굴림" charset="-127"/>
              </a:rPr>
              <a:t>In a one-horse open sleigh.</a:t>
            </a:r>
            <a:r>
              <a:rPr lang="ru-RU" altLang="ko-KR" sz="2400" b="1" kern="0" dirty="0">
                <a:solidFill>
                  <a:srgbClr val="EAEAEA"/>
                </a:solidFill>
                <a:effectLst>
                  <a:outerShdw blurRad="38100" dist="38100" dir="2700000" algn="tl">
                    <a:srgbClr val="000000">
                      <a:alpha val="43137"/>
                    </a:srgbClr>
                  </a:outerShdw>
                </a:effectLst>
              </a:rPr>
              <a:t> </a:t>
            </a:r>
            <a:endParaRPr lang="ru-RU" sz="2400" b="1" kern="0" dirty="0">
              <a:solidFill>
                <a:srgbClr val="EAEAEA"/>
              </a:solidFill>
              <a:effectLst>
                <a:outerShdw blurRad="38100" dist="38100" dir="2700000" algn="tl">
                  <a:srgbClr val="000000">
                    <a:alpha val="43137"/>
                  </a:srgbClr>
                </a:outerShdw>
              </a:effectLst>
            </a:endParaRPr>
          </a:p>
        </p:txBody>
      </p:sp>
      <p:pic>
        <p:nvPicPr>
          <p:cNvPr id="6" name="Picture 9" descr="41"/>
          <p:cNvPicPr>
            <a:picLocks noGrp="1" noChangeAspect="1" noChangeArrowheads="1" noCrop="1"/>
          </p:cNvPicPr>
          <p:nvPr>
            <p:ph sz="half" idx="2"/>
          </p:nvPr>
        </p:nvPicPr>
        <p:blipFill>
          <a:blip r:embed="rId4" cstate="print"/>
          <a:srcRect/>
          <a:stretch>
            <a:fillRect/>
          </a:stretch>
        </p:blipFill>
        <p:spPr>
          <a:xfrm>
            <a:off x="4427984" y="2348880"/>
            <a:ext cx="4321175" cy="3125787"/>
          </a:xfrm>
          <a:noFill/>
        </p:spPr>
      </p:pic>
      <p:pic>
        <p:nvPicPr>
          <p:cNvPr id="8" name="со словами.mp3">
            <a:hlinkClick r:id="" action="ppaction://media"/>
          </p:cNvPr>
          <p:cNvPicPr>
            <a:picLocks noRot="1" noChangeAspect="1"/>
          </p:cNvPicPr>
          <p:nvPr>
            <a:audioFile r:link="rId1"/>
          </p:nvPr>
        </p:nvPicPr>
        <p:blipFill>
          <a:blip r:embed="rId5" cstate="print"/>
          <a:stretch>
            <a:fillRect/>
          </a:stretch>
        </p:blipFill>
        <p:spPr>
          <a:xfrm>
            <a:off x="8244408" y="6093296"/>
            <a:ext cx="576064" cy="576064"/>
          </a:xfrm>
          <a:prstGeom prst="rect">
            <a:avLst/>
          </a:prstGeom>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1000"/>
                                        <p:tgtEl>
                                          <p:spTgt spid="6">
                                            <p:bg/>
                                          </p:spTgt>
                                        </p:tgtEl>
                                      </p:cBhvr>
                                    </p:animEffect>
                                    <p:anim calcmode="lin" valueType="num">
                                      <p:cBhvr>
                                        <p:cTn id="13" dur="1000" fill="hold"/>
                                        <p:tgtEl>
                                          <p:spTgt spid="6">
                                            <p:bg/>
                                          </p:spTgt>
                                        </p:tgtEl>
                                        <p:attrNameLst>
                                          <p:attrName>ppt_x</p:attrName>
                                        </p:attrNameLst>
                                      </p:cBhvr>
                                      <p:tavLst>
                                        <p:tav tm="0">
                                          <p:val>
                                            <p:strVal val="#ppt_x"/>
                                          </p:val>
                                        </p:tav>
                                        <p:tav tm="100000">
                                          <p:val>
                                            <p:strVal val="#ppt_x"/>
                                          </p:val>
                                        </p:tav>
                                      </p:tavLst>
                                    </p:anim>
                                    <p:anim calcmode="lin" valueType="num">
                                      <p:cBhvr>
                                        <p:cTn id="14"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 fill="hold"/>
                                        <p:tgtEl>
                                          <p:spTgt spid="8"/>
                                        </p:tgtEl>
                                      </p:cBhvr>
                                    </p:cmd>
                                  </p:childTnLst>
                                </p:cTn>
                              </p:par>
                            </p:childTnLst>
                          </p:cTn>
                        </p:par>
                      </p:childTnLst>
                    </p:cTn>
                  </p:par>
                </p:childTnLst>
              </p:cTn>
              <p:nextCondLst>
                <p:cond evt="onClick" delay="0">
                  <p:tgtEl>
                    <p:spTgt spid="8"/>
                  </p:tgtEl>
                </p:cond>
              </p:nextCondLst>
            </p:seq>
            <p:audio>
              <p:cMediaNode vol="100000" numSld="15">
                <p:cTn id="20" fill="hold" display="0">
                  <p:stCondLst>
                    <p:cond delay="indefinite"/>
                  </p:stCondLst>
                  <p:endCondLst>
                    <p:cond evt="onPrev" delay="0">
                      <p:tgtEl>
                        <p:sldTgt/>
                      </p:tgtEl>
                    </p:cond>
                    <p:cond evt="onStopAudio" delay="0">
                      <p:tgtEl>
                        <p:sldTgt/>
                      </p:tgtEl>
                    </p:cond>
                  </p:endCondLst>
                </p:cTn>
                <p:tgtEl>
                  <p:spTgt spid="8"/>
                </p:tgtEl>
              </p:cMediaNode>
            </p:audio>
          </p:childTnLst>
        </p:cTn>
      </p:par>
    </p:tnLst>
    <p:bldLst>
      <p:bldP spid="5"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merry012"/>
          <p:cNvPicPr>
            <a:picLocks noChangeAspect="1" noChangeArrowheads="1"/>
          </p:cNvPicPr>
          <p:nvPr/>
        </p:nvPicPr>
        <p:blipFill>
          <a:blip r:embed="rId2" cstate="print">
            <a:lum bright="-20000"/>
          </a:blip>
          <a:srcRect/>
          <a:stretch>
            <a:fillRect/>
          </a:stretch>
        </p:blipFill>
        <p:spPr bwMode="auto">
          <a:xfrm>
            <a:off x="0" y="0"/>
            <a:ext cx="9144000" cy="7315200"/>
          </a:xfrm>
          <a:prstGeom prst="rect">
            <a:avLst/>
          </a:prstGeom>
          <a:noFill/>
          <a:ln w="9525">
            <a:noFill/>
            <a:miter lim="800000"/>
            <a:headEnd/>
            <a:tailEnd/>
          </a:ln>
        </p:spPr>
      </p:pic>
      <p:sp>
        <p:nvSpPr>
          <p:cNvPr id="4099" name="Rectangle 3"/>
          <p:cNvSpPr>
            <a:spLocks noGrp="1" noChangeArrowheads="1"/>
          </p:cNvSpPr>
          <p:nvPr>
            <p:ph type="title"/>
          </p:nvPr>
        </p:nvSpPr>
        <p:spPr>
          <a:xfrm>
            <a:off x="2123728" y="0"/>
            <a:ext cx="5332437" cy="1214438"/>
          </a:xfrm>
        </p:spPr>
        <p:txBody>
          <a:bodyPr/>
          <a:lstStyle/>
          <a:p>
            <a:pPr eaLnBrk="1" hangingPunct="1"/>
            <a:r>
              <a:rPr lang="en-US" sz="5400" b="1" dirty="0" smtClean="0"/>
              <a:t>Christmas Day</a:t>
            </a:r>
            <a:endParaRPr lang="ru-RU" sz="5400" b="1" dirty="0" smtClean="0"/>
          </a:p>
        </p:txBody>
      </p:sp>
      <p:sp>
        <p:nvSpPr>
          <p:cNvPr id="4100" name="Rectangle 4"/>
          <p:cNvSpPr>
            <a:spLocks noGrp="1" noChangeArrowheads="1"/>
          </p:cNvSpPr>
          <p:nvPr>
            <p:ph type="body" sz="half" idx="1"/>
          </p:nvPr>
        </p:nvSpPr>
        <p:spPr>
          <a:xfrm>
            <a:off x="0" y="1628800"/>
            <a:ext cx="4929188" cy="4071937"/>
          </a:xfrm>
        </p:spPr>
        <p:txBody>
          <a:bodyPr/>
          <a:lstStyle/>
          <a:p>
            <a:pPr eaLnBrk="1" hangingPunct="1">
              <a:buNone/>
            </a:pPr>
            <a:r>
              <a:rPr lang="en-US" b="1" dirty="0" smtClean="0">
                <a:solidFill>
                  <a:schemeClr val="tx2"/>
                </a:solidFill>
              </a:rPr>
              <a:t>    </a:t>
            </a:r>
            <a:r>
              <a:rPr lang="en-US" sz="3600" b="1" dirty="0" smtClean="0">
                <a:solidFill>
                  <a:schemeClr val="tx2"/>
                </a:solidFill>
                <a:latin typeface="Arial" pitchFamily="34" charset="0"/>
                <a:cs typeface="Arial" pitchFamily="34" charset="0"/>
              </a:rPr>
              <a:t>The 25th of December is Christmas Day. It's a happy holiday for many people in different countries. It is time to give and receive presents.</a:t>
            </a:r>
            <a:endParaRPr lang="ru-RU" sz="3600" b="1" dirty="0" smtClean="0">
              <a:solidFill>
                <a:schemeClr val="tx2"/>
              </a:solidFill>
              <a:latin typeface="Arial" pitchFamily="34" charset="0"/>
              <a:cs typeface="Arial" pitchFamily="34" charset="0"/>
            </a:endParaRPr>
          </a:p>
          <a:p>
            <a:pPr eaLnBrk="1" hangingPunct="1"/>
            <a:endParaRPr lang="ru-RU" sz="2800" dirty="0" smtClean="0">
              <a:solidFill>
                <a:srgbClr val="4D4D4D"/>
              </a:solidFill>
            </a:endParaRPr>
          </a:p>
        </p:txBody>
      </p:sp>
      <p:pic>
        <p:nvPicPr>
          <p:cNvPr id="9" name="Picture 6" descr="cristmas"/>
          <p:cNvPicPr>
            <a:picLocks noGrp="1" noChangeAspect="1" noChangeArrowheads="1"/>
          </p:cNvPicPr>
          <p:nvPr>
            <p:ph sz="half" idx="2"/>
          </p:nvPr>
        </p:nvPicPr>
        <p:blipFill>
          <a:blip r:embed="rId3" cstate="print"/>
          <a:srcRect/>
          <a:stretch>
            <a:fillRect/>
          </a:stretch>
        </p:blipFill>
        <p:spPr>
          <a:xfrm>
            <a:off x="4860032" y="2060848"/>
            <a:ext cx="4022943" cy="3085558"/>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800" decel="100000"/>
                                        <p:tgtEl>
                                          <p:spTgt spid="4099"/>
                                        </p:tgtEl>
                                      </p:cBhvr>
                                    </p:animEffect>
                                    <p:anim calcmode="lin" valueType="num">
                                      <p:cBhvr>
                                        <p:cTn id="8" dur="800" decel="100000" fill="hold"/>
                                        <p:tgtEl>
                                          <p:spTgt spid="4099"/>
                                        </p:tgtEl>
                                        <p:attrNameLst>
                                          <p:attrName>style.rotation</p:attrName>
                                        </p:attrNameLst>
                                      </p:cBhvr>
                                      <p:tavLst>
                                        <p:tav tm="0">
                                          <p:val>
                                            <p:fltVal val="-90"/>
                                          </p:val>
                                        </p:tav>
                                        <p:tav tm="100000">
                                          <p:val>
                                            <p:fltVal val="0"/>
                                          </p:val>
                                        </p:tav>
                                      </p:tavLst>
                                    </p:anim>
                                    <p:anim calcmode="lin" valueType="num">
                                      <p:cBhvr>
                                        <p:cTn id="9" dur="800" decel="100000" fill="hold"/>
                                        <p:tgtEl>
                                          <p:spTgt spid="4099"/>
                                        </p:tgtEl>
                                        <p:attrNameLst>
                                          <p:attrName>ppt_x</p:attrName>
                                        </p:attrNameLst>
                                      </p:cBhvr>
                                      <p:tavLst>
                                        <p:tav tm="0">
                                          <p:val>
                                            <p:strVal val="#ppt_x+0.4"/>
                                          </p:val>
                                        </p:tav>
                                        <p:tav tm="100000">
                                          <p:val>
                                            <p:strVal val="#ppt_x-0.05"/>
                                          </p:val>
                                        </p:tav>
                                      </p:tavLst>
                                    </p:anim>
                                    <p:anim calcmode="lin" valueType="num">
                                      <p:cBhvr>
                                        <p:cTn id="10" dur="800" decel="100000" fill="hold"/>
                                        <p:tgtEl>
                                          <p:spTgt spid="409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9"/>
                                        </p:tgtEl>
                                        <p:attrNameLst>
                                          <p:attrName>ppt_y</p:attrName>
                                        </p:attrNameLst>
                                      </p:cBhvr>
                                      <p:tavLst>
                                        <p:tav tm="0">
                                          <p:val>
                                            <p:strVal val="#ppt_y+0.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4100">
                                            <p:txEl>
                                              <p:pRg st="0" end="0"/>
                                            </p:txEl>
                                          </p:spTgt>
                                        </p:tgtEl>
                                        <p:attrNameLst>
                                          <p:attrName>style.visibility</p:attrName>
                                        </p:attrNameLst>
                                      </p:cBhvr>
                                      <p:to>
                                        <p:strVal val="visible"/>
                                      </p:to>
                                    </p:set>
                                    <p:animEffect transition="in" filter="fade">
                                      <p:cBhvr>
                                        <p:cTn id="15" dur="1000"/>
                                        <p:tgtEl>
                                          <p:spTgt spid="4100">
                                            <p:txEl>
                                              <p:pRg st="0" end="0"/>
                                            </p:txEl>
                                          </p:spTgt>
                                        </p:tgtEl>
                                      </p:cBhvr>
                                    </p:animEffect>
                                    <p:anim calcmode="lin" valueType="num">
                                      <p:cBhvr>
                                        <p:cTn id="16" dur="1000" fill="hold"/>
                                        <p:tgtEl>
                                          <p:spTgt spid="410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100">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merry012"/>
          <p:cNvPicPr>
            <a:picLocks noChangeAspect="1" noChangeArrowheads="1"/>
          </p:cNvPicPr>
          <p:nvPr/>
        </p:nvPicPr>
        <p:blipFill>
          <a:blip r:embed="rId2" cstate="print"/>
          <a:srcRect/>
          <a:stretch>
            <a:fillRect/>
          </a:stretch>
        </p:blipFill>
        <p:spPr bwMode="auto">
          <a:xfrm>
            <a:off x="-344488" y="-228600"/>
            <a:ext cx="9753601" cy="7315200"/>
          </a:xfrm>
          <a:prstGeom prst="rect">
            <a:avLst/>
          </a:prstGeom>
          <a:noFill/>
          <a:ln w="9525">
            <a:noFill/>
            <a:miter lim="800000"/>
            <a:headEnd/>
            <a:tailEnd/>
          </a:ln>
        </p:spPr>
      </p:pic>
      <p:sp>
        <p:nvSpPr>
          <p:cNvPr id="5123" name="Rectangle 3"/>
          <p:cNvSpPr>
            <a:spLocks noGrp="1" noChangeArrowheads="1"/>
          </p:cNvSpPr>
          <p:nvPr>
            <p:ph type="title"/>
          </p:nvPr>
        </p:nvSpPr>
        <p:spPr>
          <a:xfrm>
            <a:off x="714375" y="404664"/>
            <a:ext cx="8429625" cy="1584176"/>
          </a:xfrm>
        </p:spPr>
        <p:txBody>
          <a:bodyPr/>
          <a:lstStyle/>
          <a:p>
            <a:pPr eaLnBrk="1" hangingPunct="1"/>
            <a:r>
              <a:rPr lang="en-US" sz="4000" b="1" dirty="0" smtClean="0">
                <a:latin typeface="Arial" pitchFamily="34" charset="0"/>
                <a:cs typeface="Arial" pitchFamily="34" charset="0"/>
              </a:rPr>
              <a:t>English people decorate their houses and flats with </a:t>
            </a:r>
            <a:r>
              <a:rPr lang="en-US" sz="4000" b="1" dirty="0" err="1" smtClean="0">
                <a:latin typeface="Arial" pitchFamily="34" charset="0"/>
                <a:cs typeface="Arial" pitchFamily="34" charset="0"/>
              </a:rPr>
              <a:t>multicoloured</a:t>
            </a:r>
            <a:r>
              <a:rPr lang="en-US" sz="4000" b="1" dirty="0" smtClean="0">
                <a:latin typeface="Arial" pitchFamily="34" charset="0"/>
                <a:cs typeface="Arial" pitchFamily="34" charset="0"/>
              </a:rPr>
              <a:t> lights</a:t>
            </a:r>
            <a:endParaRPr lang="ru-RU" sz="4000" b="1" dirty="0" smtClean="0">
              <a:latin typeface="Arial" pitchFamily="34" charset="0"/>
              <a:cs typeface="Arial" pitchFamily="34" charset="0"/>
            </a:endParaRPr>
          </a:p>
        </p:txBody>
      </p:sp>
      <p:pic>
        <p:nvPicPr>
          <p:cNvPr id="6" name="Picture 5" descr="image16"/>
          <p:cNvPicPr>
            <a:picLocks noGrp="1" noChangeAspect="1" noChangeArrowheads="1"/>
          </p:cNvPicPr>
          <p:nvPr>
            <p:ph idx="1"/>
          </p:nvPr>
        </p:nvPicPr>
        <p:blipFill>
          <a:blip r:embed="rId3" cstate="print"/>
          <a:srcRect/>
          <a:stretch>
            <a:fillRect/>
          </a:stretch>
        </p:blipFill>
        <p:spPr>
          <a:xfrm>
            <a:off x="1043608" y="2132856"/>
            <a:ext cx="6751637" cy="4500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800" decel="100000"/>
                                        <p:tgtEl>
                                          <p:spTgt spid="5123"/>
                                        </p:tgtEl>
                                      </p:cBhvr>
                                    </p:animEffect>
                                    <p:anim calcmode="lin" valueType="num">
                                      <p:cBhvr>
                                        <p:cTn id="8" dur="800" decel="100000" fill="hold"/>
                                        <p:tgtEl>
                                          <p:spTgt spid="5123"/>
                                        </p:tgtEl>
                                        <p:attrNameLst>
                                          <p:attrName>style.rotation</p:attrName>
                                        </p:attrNameLst>
                                      </p:cBhvr>
                                      <p:tavLst>
                                        <p:tav tm="0">
                                          <p:val>
                                            <p:fltVal val="-90"/>
                                          </p:val>
                                        </p:tav>
                                        <p:tav tm="100000">
                                          <p:val>
                                            <p:fltVal val="0"/>
                                          </p:val>
                                        </p:tav>
                                      </p:tavLst>
                                    </p:anim>
                                    <p:anim calcmode="lin" valueType="num">
                                      <p:cBhvr>
                                        <p:cTn id="9" dur="800" decel="100000" fill="hold"/>
                                        <p:tgtEl>
                                          <p:spTgt spid="5123"/>
                                        </p:tgtEl>
                                        <p:attrNameLst>
                                          <p:attrName>ppt_x</p:attrName>
                                        </p:attrNameLst>
                                      </p:cBhvr>
                                      <p:tavLst>
                                        <p:tav tm="0">
                                          <p:val>
                                            <p:strVal val="#ppt_x+0.4"/>
                                          </p:val>
                                        </p:tav>
                                        <p:tav tm="100000">
                                          <p:val>
                                            <p:strVal val="#ppt_x-0.05"/>
                                          </p:val>
                                        </p:tav>
                                      </p:tavLst>
                                    </p:anim>
                                    <p:anim calcmode="lin" valueType="num">
                                      <p:cBhvr>
                                        <p:cTn id="10" dur="800" decel="100000" fill="hold"/>
                                        <p:tgtEl>
                                          <p:spTgt spid="512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3"/>
                                        </p:tgtEl>
                                        <p:attrNameLst>
                                          <p:attrName>ppt_y</p:attrName>
                                        </p:attrNameLst>
                                      </p:cBhvr>
                                      <p:tavLst>
                                        <p:tav tm="0">
                                          <p:val>
                                            <p:strVal val="#ppt_y+0.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6">
                                            <p:bg/>
                                          </p:spTgt>
                                        </p:tgtEl>
                                        <p:attrNameLst>
                                          <p:attrName>style.visibility</p:attrName>
                                        </p:attrNameLst>
                                      </p:cBhvr>
                                      <p:to>
                                        <p:strVal val="visible"/>
                                      </p:to>
                                    </p:set>
                                    <p:animEffect transition="in" filter="fade">
                                      <p:cBhvr>
                                        <p:cTn id="20" dur="1000"/>
                                        <p:tgtEl>
                                          <p:spTgt spid="6">
                                            <p:bg/>
                                          </p:spTgt>
                                        </p:tgtEl>
                                      </p:cBhvr>
                                    </p:animEffect>
                                    <p:anim calcmode="lin" valueType="num">
                                      <p:cBhvr>
                                        <p:cTn id="21" dur="1000" fill="hold"/>
                                        <p:tgtEl>
                                          <p:spTgt spid="6">
                                            <p:bg/>
                                          </p:spTgt>
                                        </p:tgtEl>
                                        <p:attrNameLst>
                                          <p:attrName>ppt_x</p:attrName>
                                        </p:attrNameLst>
                                      </p:cBhvr>
                                      <p:tavLst>
                                        <p:tav tm="0">
                                          <p:val>
                                            <p:strVal val="#ppt_x"/>
                                          </p:val>
                                        </p:tav>
                                        <p:tav tm="100000">
                                          <p:val>
                                            <p:strVal val="#ppt_x"/>
                                          </p:val>
                                        </p:tav>
                                      </p:tavLst>
                                    </p:anim>
                                    <p:anim calcmode="lin" valueType="num">
                                      <p:cBhvr>
                                        <p:cTn id="22"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2" descr="merry012"/>
          <p:cNvPicPr>
            <a:picLocks noChangeAspect="1" noChangeArrowheads="1"/>
          </p:cNvPicPr>
          <p:nvPr/>
        </p:nvPicPr>
        <p:blipFill>
          <a:blip r:embed="rId2" cstate="print">
            <a:lum bright="-20000" contrast="-20000"/>
          </a:blip>
          <a:srcRect/>
          <a:stretch>
            <a:fillRect/>
          </a:stretch>
        </p:blipFill>
        <p:spPr bwMode="auto">
          <a:xfrm>
            <a:off x="1" y="-228600"/>
            <a:ext cx="9143999" cy="7315200"/>
          </a:xfrm>
          <a:prstGeom prst="rect">
            <a:avLst/>
          </a:prstGeom>
          <a:noFill/>
          <a:ln w="9525">
            <a:noFill/>
            <a:miter lim="800000"/>
            <a:headEnd/>
            <a:tailEnd/>
          </a:ln>
        </p:spPr>
      </p:pic>
      <p:sp>
        <p:nvSpPr>
          <p:cNvPr id="6147" name="Rectangle 3"/>
          <p:cNvSpPr>
            <a:spLocks noGrp="1" noChangeArrowheads="1"/>
          </p:cNvSpPr>
          <p:nvPr>
            <p:ph type="title"/>
          </p:nvPr>
        </p:nvSpPr>
        <p:spPr>
          <a:xfrm>
            <a:off x="2051720" y="0"/>
            <a:ext cx="5557838" cy="928688"/>
          </a:xfrm>
        </p:spPr>
        <p:txBody>
          <a:bodyPr/>
          <a:lstStyle/>
          <a:p>
            <a:pPr eaLnBrk="1" hangingPunct="1"/>
            <a:r>
              <a:rPr lang="en-US" b="1" dirty="0" smtClean="0"/>
              <a:t> </a:t>
            </a:r>
            <a:r>
              <a:rPr lang="en-US" sz="4800" b="1" dirty="0" smtClean="0"/>
              <a:t>Christmas Cards</a:t>
            </a:r>
            <a:endParaRPr lang="ru-RU" sz="4800" b="1" dirty="0" smtClean="0"/>
          </a:p>
        </p:txBody>
      </p:sp>
      <p:sp>
        <p:nvSpPr>
          <p:cNvPr id="6148" name="Rectangle 4"/>
          <p:cNvSpPr>
            <a:spLocks noGrp="1" noChangeArrowheads="1"/>
          </p:cNvSpPr>
          <p:nvPr>
            <p:ph type="body" sz="half" idx="1"/>
          </p:nvPr>
        </p:nvSpPr>
        <p:spPr>
          <a:xfrm>
            <a:off x="4067944" y="980728"/>
            <a:ext cx="4824536" cy="5400600"/>
          </a:xfrm>
          <a:noFill/>
          <a:scene3d>
            <a:camera prst="orthographicFront"/>
            <a:lightRig rig="threePt" dir="t"/>
          </a:scene3d>
          <a:sp3d>
            <a:bevelT w="165100" prst="coolSlant"/>
          </a:sp3d>
        </p:spPr>
        <p:txBody>
          <a:bodyPr/>
          <a:lstStyle/>
          <a:p>
            <a:pPr eaLnBrk="1" hangingPunct="1">
              <a:buNone/>
            </a:pPr>
            <a:r>
              <a:rPr lang="en-US" b="1" kern="100" spc="20" dirty="0" smtClean="0">
                <a:effectLst>
                  <a:outerShdw blurRad="38100" dist="38100" dir="2700000" algn="tl">
                    <a:srgbClr val="000000">
                      <a:alpha val="43137"/>
                    </a:srgbClr>
                  </a:outerShdw>
                </a:effectLst>
                <a:latin typeface="Arial" pitchFamily="34" charset="0"/>
                <a:cs typeface="Arial" pitchFamily="34" charset="0"/>
              </a:rPr>
              <a:t>     Some weeks before Christmas English people are busy. They send greeting cards to all their relatives and friends. You can buy Christmas cards or you can make them. Many children make their cards at school.</a:t>
            </a:r>
            <a:endParaRPr lang="ru-RU" b="1" kern="100" spc="20" dirty="0" smtClean="0">
              <a:effectLst>
                <a:outerShdw blurRad="38100" dist="38100" dir="2700000" algn="tl">
                  <a:srgbClr val="000000">
                    <a:alpha val="43137"/>
                  </a:srgbClr>
                </a:outerShdw>
              </a:effectLst>
              <a:latin typeface="Arial" pitchFamily="34" charset="0"/>
              <a:cs typeface="Arial" pitchFamily="34" charset="0"/>
            </a:endParaRPr>
          </a:p>
          <a:p>
            <a:pPr eaLnBrk="1" hangingPunct="1"/>
            <a:endParaRPr lang="ru-RU" sz="2400" dirty="0" smtClean="0"/>
          </a:p>
        </p:txBody>
      </p:sp>
      <p:pic>
        <p:nvPicPr>
          <p:cNvPr id="6149" name="Picture 6" descr="9"/>
          <p:cNvPicPr>
            <a:picLocks noGrp="1" noChangeAspect="1" noChangeArrowheads="1"/>
          </p:cNvPicPr>
          <p:nvPr>
            <p:ph sz="half" idx="2"/>
          </p:nvPr>
        </p:nvPicPr>
        <p:blipFill>
          <a:blip r:embed="rId3" cstate="print"/>
          <a:srcRect/>
          <a:stretch>
            <a:fillRect/>
          </a:stretch>
        </p:blipFill>
        <p:spPr>
          <a:xfrm>
            <a:off x="179512" y="980728"/>
            <a:ext cx="1670050" cy="2449512"/>
          </a:xfrm>
          <a:noFill/>
        </p:spPr>
      </p:pic>
      <p:pic>
        <p:nvPicPr>
          <p:cNvPr id="83976" name="Picture 8" descr="family_xmas_cards_www"/>
          <p:cNvPicPr>
            <a:picLocks noChangeAspect="1" noChangeArrowheads="1"/>
          </p:cNvPicPr>
          <p:nvPr/>
        </p:nvPicPr>
        <p:blipFill>
          <a:blip r:embed="rId4" cstate="print"/>
          <a:srcRect/>
          <a:stretch>
            <a:fillRect/>
          </a:stretch>
        </p:blipFill>
        <p:spPr bwMode="auto">
          <a:xfrm>
            <a:off x="323528" y="3501008"/>
            <a:ext cx="3779838" cy="3059112"/>
          </a:xfrm>
          <a:prstGeom prst="rect">
            <a:avLst/>
          </a:prstGeom>
          <a:noFill/>
          <a:ln w="9525">
            <a:noFill/>
            <a:miter lim="800000"/>
            <a:headEnd/>
            <a:tailEnd/>
          </a:ln>
        </p:spPr>
      </p:pic>
      <p:pic>
        <p:nvPicPr>
          <p:cNvPr id="83978" name="Picture 10" descr="936-holiday-door-pop-up-christmas-cards"/>
          <p:cNvPicPr>
            <a:picLocks noChangeAspect="1" noChangeArrowheads="1"/>
          </p:cNvPicPr>
          <p:nvPr/>
        </p:nvPicPr>
        <p:blipFill>
          <a:blip r:embed="rId5" cstate="print"/>
          <a:srcRect/>
          <a:stretch>
            <a:fillRect/>
          </a:stretch>
        </p:blipFill>
        <p:spPr bwMode="auto">
          <a:xfrm>
            <a:off x="2123728" y="980728"/>
            <a:ext cx="2157413" cy="2409825"/>
          </a:xfrm>
          <a:prstGeom prst="rect">
            <a:avLst/>
          </a:prstGeom>
          <a:noFill/>
          <a:ln w="9525">
            <a:noFill/>
            <a:miter lim="800000"/>
            <a:headEnd/>
            <a:tailEnd/>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800" decel="100000"/>
                                        <p:tgtEl>
                                          <p:spTgt spid="6147"/>
                                        </p:tgtEl>
                                      </p:cBhvr>
                                    </p:animEffect>
                                    <p:anim calcmode="lin" valueType="num">
                                      <p:cBhvr>
                                        <p:cTn id="8" dur="800" decel="100000" fill="hold"/>
                                        <p:tgtEl>
                                          <p:spTgt spid="6147"/>
                                        </p:tgtEl>
                                        <p:attrNameLst>
                                          <p:attrName>style.rotation</p:attrName>
                                        </p:attrNameLst>
                                      </p:cBhvr>
                                      <p:tavLst>
                                        <p:tav tm="0">
                                          <p:val>
                                            <p:fltVal val="-90"/>
                                          </p:val>
                                        </p:tav>
                                        <p:tav tm="100000">
                                          <p:val>
                                            <p:fltVal val="0"/>
                                          </p:val>
                                        </p:tav>
                                      </p:tavLst>
                                    </p:anim>
                                    <p:anim calcmode="lin" valueType="num">
                                      <p:cBhvr>
                                        <p:cTn id="9" dur="800" decel="100000" fill="hold"/>
                                        <p:tgtEl>
                                          <p:spTgt spid="6147"/>
                                        </p:tgtEl>
                                        <p:attrNameLst>
                                          <p:attrName>ppt_x</p:attrName>
                                        </p:attrNameLst>
                                      </p:cBhvr>
                                      <p:tavLst>
                                        <p:tav tm="0">
                                          <p:val>
                                            <p:strVal val="#ppt_x+0.4"/>
                                          </p:val>
                                        </p:tav>
                                        <p:tav tm="100000">
                                          <p:val>
                                            <p:strVal val="#ppt_x-0.05"/>
                                          </p:val>
                                        </p:tav>
                                      </p:tavLst>
                                    </p:anim>
                                    <p:anim calcmode="lin" valueType="num">
                                      <p:cBhvr>
                                        <p:cTn id="10" dur="800" decel="100000" fill="hold"/>
                                        <p:tgtEl>
                                          <p:spTgt spid="61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148">
                                            <p:txEl>
                                              <p:pRg st="0" end="0"/>
                                            </p:txEl>
                                          </p:spTgt>
                                        </p:tgtEl>
                                        <p:attrNameLst>
                                          <p:attrName>style.visibility</p:attrName>
                                        </p:attrNameLst>
                                      </p:cBhvr>
                                      <p:to>
                                        <p:strVal val="visible"/>
                                      </p:to>
                                    </p:set>
                                    <p:animEffect transition="in" filter="fade">
                                      <p:cBhvr>
                                        <p:cTn id="16" dur="1000"/>
                                        <p:tgtEl>
                                          <p:spTgt spid="6148">
                                            <p:txEl>
                                              <p:pRg st="0" end="0"/>
                                            </p:txEl>
                                          </p:spTgt>
                                        </p:tgtEl>
                                      </p:cBhvr>
                                    </p:animEffect>
                                    <p:anim calcmode="lin" valueType="num">
                                      <p:cBhvr>
                                        <p:cTn id="17" dur="1000" fill="hold"/>
                                        <p:tgtEl>
                                          <p:spTgt spid="6148">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6148">
                                            <p:txEl>
                                              <p:pRg st="0" end="0"/>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6149"/>
                                        </p:tgtEl>
                                        <p:attrNameLst>
                                          <p:attrName>style.visibility</p:attrName>
                                        </p:attrNameLst>
                                      </p:cBhvr>
                                      <p:to>
                                        <p:strVal val="visible"/>
                                      </p:to>
                                    </p:set>
                                    <p:animEffect transition="in" filter="fade">
                                      <p:cBhvr>
                                        <p:cTn id="21" dur="1000"/>
                                        <p:tgtEl>
                                          <p:spTgt spid="6149"/>
                                        </p:tgtEl>
                                      </p:cBhvr>
                                    </p:animEffect>
                                    <p:anim calcmode="lin" valueType="num">
                                      <p:cBhvr>
                                        <p:cTn id="22" dur="1000" fill="hold"/>
                                        <p:tgtEl>
                                          <p:spTgt spid="6149"/>
                                        </p:tgtEl>
                                        <p:attrNameLst>
                                          <p:attrName>ppt_x</p:attrName>
                                        </p:attrNameLst>
                                      </p:cBhvr>
                                      <p:tavLst>
                                        <p:tav tm="0">
                                          <p:val>
                                            <p:strVal val="#ppt_x"/>
                                          </p:val>
                                        </p:tav>
                                        <p:tav tm="100000">
                                          <p:val>
                                            <p:strVal val="#ppt_x"/>
                                          </p:val>
                                        </p:tav>
                                      </p:tavLst>
                                    </p:anim>
                                    <p:anim calcmode="lin" valueType="num">
                                      <p:cBhvr>
                                        <p:cTn id="23" dur="1000" fill="hold"/>
                                        <p:tgtEl>
                                          <p:spTgt spid="6149"/>
                                        </p:tgtEl>
                                        <p:attrNameLst>
                                          <p:attrName>ppt_y</p:attrName>
                                        </p:attrNameLst>
                                      </p:cBhvr>
                                      <p:tavLst>
                                        <p:tav tm="0">
                                          <p:val>
                                            <p:strVal val="#ppt_y-.1"/>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83978"/>
                                        </p:tgtEl>
                                        <p:attrNameLst>
                                          <p:attrName>style.visibility</p:attrName>
                                        </p:attrNameLst>
                                      </p:cBhvr>
                                      <p:to>
                                        <p:strVal val="visible"/>
                                      </p:to>
                                    </p:set>
                                    <p:animEffect transition="in" filter="fade">
                                      <p:cBhvr>
                                        <p:cTn id="26" dur="1000"/>
                                        <p:tgtEl>
                                          <p:spTgt spid="83978"/>
                                        </p:tgtEl>
                                      </p:cBhvr>
                                    </p:animEffect>
                                    <p:anim calcmode="lin" valueType="num">
                                      <p:cBhvr>
                                        <p:cTn id="27" dur="1000" fill="hold"/>
                                        <p:tgtEl>
                                          <p:spTgt spid="83978"/>
                                        </p:tgtEl>
                                        <p:attrNameLst>
                                          <p:attrName>ppt_x</p:attrName>
                                        </p:attrNameLst>
                                      </p:cBhvr>
                                      <p:tavLst>
                                        <p:tav tm="0">
                                          <p:val>
                                            <p:strVal val="#ppt_x"/>
                                          </p:val>
                                        </p:tav>
                                        <p:tav tm="100000">
                                          <p:val>
                                            <p:strVal val="#ppt_x"/>
                                          </p:val>
                                        </p:tav>
                                      </p:tavLst>
                                    </p:anim>
                                    <p:anim calcmode="lin" valueType="num">
                                      <p:cBhvr>
                                        <p:cTn id="28" dur="900" decel="100000" fill="hold"/>
                                        <p:tgtEl>
                                          <p:spTgt spid="8397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3978"/>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0"/>
                                  </p:stCondLst>
                                  <p:childTnLst>
                                    <p:set>
                                      <p:cBhvr>
                                        <p:cTn id="31" dur="1" fill="hold">
                                          <p:stCondLst>
                                            <p:cond delay="0"/>
                                          </p:stCondLst>
                                        </p:cTn>
                                        <p:tgtEl>
                                          <p:spTgt spid="83976"/>
                                        </p:tgtEl>
                                        <p:attrNameLst>
                                          <p:attrName>style.visibility</p:attrName>
                                        </p:attrNameLst>
                                      </p:cBhvr>
                                      <p:to>
                                        <p:strVal val="visible"/>
                                      </p:to>
                                    </p:set>
                                    <p:animEffect transition="in" filter="fade">
                                      <p:cBhvr>
                                        <p:cTn id="32" dur="1000"/>
                                        <p:tgtEl>
                                          <p:spTgt spid="83976"/>
                                        </p:tgtEl>
                                      </p:cBhvr>
                                    </p:animEffect>
                                    <p:anim calcmode="lin" valueType="num">
                                      <p:cBhvr>
                                        <p:cTn id="33" dur="1000" fill="hold"/>
                                        <p:tgtEl>
                                          <p:spTgt spid="83976"/>
                                        </p:tgtEl>
                                        <p:attrNameLst>
                                          <p:attrName>ppt_x</p:attrName>
                                        </p:attrNameLst>
                                      </p:cBhvr>
                                      <p:tavLst>
                                        <p:tav tm="0">
                                          <p:val>
                                            <p:strVal val="#ppt_x"/>
                                          </p:val>
                                        </p:tav>
                                        <p:tav tm="100000">
                                          <p:val>
                                            <p:strVal val="#ppt_x"/>
                                          </p:val>
                                        </p:tav>
                                      </p:tavLst>
                                    </p:anim>
                                    <p:anim calcmode="lin" valueType="num">
                                      <p:cBhvr>
                                        <p:cTn id="34" dur="900" decel="100000" fill="hold"/>
                                        <p:tgtEl>
                                          <p:spTgt spid="8397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8397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erry012"/>
          <p:cNvPicPr>
            <a:picLocks noChangeAspect="1" noChangeArrowheads="1"/>
          </p:cNvPicPr>
          <p:nvPr/>
        </p:nvPicPr>
        <p:blipFill>
          <a:blip r:embed="rId2" cstate="print"/>
          <a:srcRect/>
          <a:stretch>
            <a:fillRect/>
          </a:stretch>
        </p:blipFill>
        <p:spPr bwMode="auto">
          <a:xfrm>
            <a:off x="-1" y="0"/>
            <a:ext cx="9144001" cy="6858000"/>
          </a:xfrm>
          <a:prstGeom prst="rect">
            <a:avLst/>
          </a:prstGeom>
          <a:noFill/>
          <a:ln w="9525">
            <a:noFill/>
            <a:miter lim="800000"/>
            <a:headEnd/>
            <a:tailEnd/>
          </a:ln>
        </p:spPr>
      </p:pic>
      <p:pic>
        <p:nvPicPr>
          <p:cNvPr id="6" name="Рисунок 5" descr="Eng 1.jpg"/>
          <p:cNvPicPr>
            <a:picLocks noChangeAspect="1"/>
          </p:cNvPicPr>
          <p:nvPr/>
        </p:nvPicPr>
        <p:blipFill>
          <a:blip r:embed="rId3" cstate="print"/>
          <a:srcRect b="7697"/>
          <a:stretch>
            <a:fillRect/>
          </a:stretch>
        </p:blipFill>
        <p:spPr>
          <a:xfrm>
            <a:off x="179512" y="1340768"/>
            <a:ext cx="3773028" cy="4708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1331640" y="260648"/>
            <a:ext cx="6696744" cy="677108"/>
          </a:xfrm>
          <a:prstGeom prst="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fontAlgn="base">
              <a:spcBef>
                <a:spcPct val="0"/>
              </a:spcBef>
              <a:spcAft>
                <a:spcPct val="0"/>
              </a:spcAft>
            </a:pPr>
            <a:r>
              <a:rPr kumimoji="1" lang="en-US" sz="3800" b="1" dirty="0">
                <a:solidFill>
                  <a:srgbClr val="EAEAEA"/>
                </a:solidFill>
                <a:effectLst>
                  <a:outerShdw blurRad="38100" dist="38100" dir="2700000" algn="tl">
                    <a:srgbClr val="000000">
                      <a:alpha val="43137"/>
                    </a:srgbClr>
                  </a:outerShdw>
                </a:effectLst>
              </a:rPr>
              <a:t>Christmas </a:t>
            </a:r>
            <a:r>
              <a:rPr kumimoji="1" lang="en-US" sz="3800" b="1" dirty="0" smtClean="0">
                <a:solidFill>
                  <a:srgbClr val="EAEAEA"/>
                </a:solidFill>
                <a:effectLst>
                  <a:outerShdw blurRad="38100" dist="38100" dir="2700000" algn="tl">
                    <a:srgbClr val="000000">
                      <a:alpha val="43137"/>
                    </a:srgbClr>
                  </a:outerShdw>
                </a:effectLst>
              </a:rPr>
              <a:t>in Trafalgar </a:t>
            </a:r>
            <a:r>
              <a:rPr kumimoji="1" lang="en-US" sz="3800" b="1" dirty="0">
                <a:solidFill>
                  <a:srgbClr val="EAEAEA"/>
                </a:solidFill>
                <a:effectLst>
                  <a:outerShdw blurRad="38100" dist="38100" dir="2700000" algn="tl">
                    <a:srgbClr val="000000">
                      <a:alpha val="43137"/>
                    </a:srgbClr>
                  </a:outerShdw>
                </a:effectLst>
              </a:rPr>
              <a:t>Square</a:t>
            </a:r>
            <a:endParaRPr kumimoji="1" lang="ru-RU" sz="3800" b="1" dirty="0">
              <a:solidFill>
                <a:srgbClr val="EAEAEA"/>
              </a:solidFill>
              <a:effectLst>
                <a:outerShdw blurRad="38100" dist="38100" dir="2700000" algn="tl">
                  <a:srgbClr val="000000">
                    <a:alpha val="43137"/>
                  </a:srgbClr>
                </a:outerShdw>
              </a:effectLst>
            </a:endParaRPr>
          </a:p>
        </p:txBody>
      </p:sp>
      <p:sp>
        <p:nvSpPr>
          <p:cNvPr id="8" name="TextBox 7"/>
          <p:cNvSpPr txBox="1"/>
          <p:nvPr/>
        </p:nvSpPr>
        <p:spPr>
          <a:xfrm>
            <a:off x="4067944" y="1484784"/>
            <a:ext cx="4896544" cy="4524315"/>
          </a:xfrm>
          <a:prstGeom prst="rect">
            <a:avLst/>
          </a:prstGeom>
          <a:solidFill>
            <a:srgbClr val="0070C0"/>
          </a:solidFill>
          <a:ln>
            <a:solidFill>
              <a:srgbClr val="00B0F0"/>
            </a:solidFill>
          </a:ln>
          <a:effectLst>
            <a:glow rad="228600">
              <a:schemeClr val="accent3">
                <a:satMod val="175000"/>
                <a:alpha val="40000"/>
              </a:schemeClr>
            </a:glow>
          </a:effectLst>
          <a:scene3d>
            <a:camera prst="orthographicFront"/>
            <a:lightRig rig="threePt" dir="t"/>
          </a:scene3d>
          <a:sp3d>
            <a:bevelT/>
          </a:sp3d>
        </p:spPr>
        <p:txBody>
          <a:bodyPr wrap="square" rtlCol="0">
            <a:spAutoFit/>
          </a:bodyPr>
          <a:lstStyle/>
          <a:p>
            <a:pPr fontAlgn="base">
              <a:spcBef>
                <a:spcPct val="0"/>
              </a:spcBef>
              <a:spcAft>
                <a:spcPct val="0"/>
              </a:spcAft>
            </a:pPr>
            <a:r>
              <a:rPr kumimoji="1" lang="en-US" sz="3600" b="1" dirty="0">
                <a:solidFill>
                  <a:srgbClr val="EAEAEA"/>
                </a:solidFill>
                <a:effectLst>
                  <a:outerShdw blurRad="38100" dist="38100" dir="2700000" algn="tl">
                    <a:srgbClr val="000000">
                      <a:alpha val="43137"/>
                    </a:srgbClr>
                  </a:outerShdw>
                </a:effectLst>
              </a:rPr>
              <a:t>Every year there is a very big Christmas Tree in the centre of London in Trafalgar Square. This is a present from the people of Norway to the people of Great Britain.</a:t>
            </a:r>
            <a:endParaRPr kumimoji="1" lang="ru-RU" sz="3600" b="1" dirty="0">
              <a:solidFill>
                <a:srgbClr val="EAEAEA"/>
              </a:solidFill>
              <a:effectLst>
                <a:outerShdw blurRad="38100" dist="38100" dir="2700000" algn="tl">
                  <a:srgbClr val="000000">
                    <a:alpha val="43137"/>
                  </a:srgbClr>
                </a:outerShdw>
              </a:effectLst>
            </a:endParaRP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erry012"/>
          <p:cNvPicPr>
            <a:picLocks noChangeAspect="1" noChangeArrowheads="1"/>
          </p:cNvPicPr>
          <p:nvPr/>
        </p:nvPicPr>
        <p:blipFill>
          <a:blip r:embed="rId2" cstate="print">
            <a:lum bright="-20000"/>
          </a:blip>
          <a:srcRect/>
          <a:stretch>
            <a:fillRect/>
          </a:stretch>
        </p:blipFill>
        <p:spPr bwMode="auto">
          <a:xfrm>
            <a:off x="0" y="0"/>
            <a:ext cx="9144000" cy="7075270"/>
          </a:xfrm>
          <a:prstGeom prst="rect">
            <a:avLst/>
          </a:prstGeom>
          <a:noFill/>
          <a:ln w="9525">
            <a:noFill/>
            <a:miter lim="800000"/>
            <a:headEnd/>
            <a:tailEnd/>
          </a:ln>
        </p:spPr>
      </p:pic>
      <p:pic>
        <p:nvPicPr>
          <p:cNvPr id="8" name="Рисунок 7" descr="13-christmas-lights-london.jpg"/>
          <p:cNvPicPr>
            <a:picLocks noChangeAspect="1"/>
          </p:cNvPicPr>
          <p:nvPr/>
        </p:nvPicPr>
        <p:blipFill>
          <a:blip r:embed="rId3" cstate="print"/>
          <a:stretch>
            <a:fillRect/>
          </a:stretch>
        </p:blipFill>
        <p:spPr>
          <a:xfrm>
            <a:off x="179512" y="3314954"/>
            <a:ext cx="4824536" cy="3543046"/>
          </a:xfrm>
          <a:prstGeom prst="rect">
            <a:avLst/>
          </a:prstGeom>
          <a:ln>
            <a:noFill/>
          </a:ln>
          <a:effectLst>
            <a:softEdge rad="112500"/>
          </a:effectLst>
        </p:spPr>
      </p:pic>
      <p:pic>
        <p:nvPicPr>
          <p:cNvPr id="9" name="Рисунок 8" descr="10.jpg"/>
          <p:cNvPicPr>
            <a:picLocks noChangeAspect="1"/>
          </p:cNvPicPr>
          <p:nvPr/>
        </p:nvPicPr>
        <p:blipFill>
          <a:blip r:embed="rId4" cstate="print"/>
          <a:stretch>
            <a:fillRect/>
          </a:stretch>
        </p:blipFill>
        <p:spPr>
          <a:xfrm>
            <a:off x="3131840" y="548680"/>
            <a:ext cx="5833268" cy="3521173"/>
          </a:xfrm>
          <a:prstGeom prst="rect">
            <a:avLst/>
          </a:prstGeom>
          <a:ln>
            <a:noFill/>
          </a:ln>
          <a:effectLst>
            <a:softEdge rad="112500"/>
          </a:effectLst>
        </p:spPr>
      </p:pic>
      <p:sp>
        <p:nvSpPr>
          <p:cNvPr id="10" name="TextBox 9"/>
          <p:cNvSpPr txBox="1"/>
          <p:nvPr/>
        </p:nvSpPr>
        <p:spPr>
          <a:xfrm>
            <a:off x="1547664" y="0"/>
            <a:ext cx="5436096" cy="707886"/>
          </a:xfrm>
          <a:prstGeom prst="rect">
            <a:avLst/>
          </a:prstGeom>
          <a:noFill/>
        </p:spPr>
        <p:txBody>
          <a:bodyPr wrap="square" rtlCol="0">
            <a:spAutoFit/>
          </a:bodyPr>
          <a:lstStyle/>
          <a:p>
            <a:pPr fontAlgn="base">
              <a:spcBef>
                <a:spcPct val="0"/>
              </a:spcBef>
              <a:spcAft>
                <a:spcPct val="0"/>
              </a:spcAft>
            </a:pPr>
            <a:r>
              <a:rPr kumimoji="1" lang="en-US" sz="4000" b="1" dirty="0">
                <a:solidFill>
                  <a:srgbClr val="EAEAEA"/>
                </a:solidFill>
                <a:effectLst>
                  <a:outerShdw blurRad="38100" dist="38100" dir="2700000" algn="tl">
                    <a:srgbClr val="000000">
                      <a:alpha val="43137"/>
                    </a:srgbClr>
                  </a:outerShdw>
                </a:effectLst>
              </a:rPr>
              <a:t>Shopping on Christmas</a:t>
            </a:r>
            <a:endParaRPr kumimoji="1" lang="ru-RU" sz="4000" b="1" dirty="0">
              <a:solidFill>
                <a:srgbClr val="EAEAEA"/>
              </a:solidFill>
              <a:effectLst>
                <a:outerShdw blurRad="38100" dist="38100" dir="2700000" algn="tl">
                  <a:srgbClr val="000000">
                    <a:alpha val="43137"/>
                  </a:srgbClr>
                </a:outerShdw>
              </a:effectLst>
            </a:endParaRPr>
          </a:p>
        </p:txBody>
      </p:sp>
      <p:sp>
        <p:nvSpPr>
          <p:cNvPr id="11" name="TextBox 10"/>
          <p:cNvSpPr txBox="1"/>
          <p:nvPr/>
        </p:nvSpPr>
        <p:spPr>
          <a:xfrm>
            <a:off x="0" y="764704"/>
            <a:ext cx="3168352" cy="2246769"/>
          </a:xfrm>
          <a:prstGeom prst="rect">
            <a:avLst/>
          </a:prstGeom>
          <a:noFill/>
        </p:spPr>
        <p:txBody>
          <a:bodyPr wrap="square" rtlCol="0">
            <a:spAutoFit/>
          </a:bodyPr>
          <a:lstStyle/>
          <a:p>
            <a:pPr fontAlgn="base">
              <a:spcBef>
                <a:spcPct val="0"/>
              </a:spcBef>
              <a:spcAft>
                <a:spcPct val="0"/>
              </a:spcAft>
            </a:pPr>
            <a:r>
              <a:rPr kumimoji="1" lang="en-US" sz="2800" b="1" dirty="0">
                <a:solidFill>
                  <a:srgbClr val="EAEAEA"/>
                </a:solidFill>
                <a:effectLst>
                  <a:outerShdw blurRad="38100" dist="38100" dir="2700000" algn="tl">
                    <a:srgbClr val="000000">
                      <a:alpha val="43137"/>
                    </a:srgbClr>
                  </a:outerShdw>
                </a:effectLst>
              </a:rPr>
              <a:t>The shops are very busy on Christmas. People buy presents for their family and friends. </a:t>
            </a:r>
            <a:endParaRPr kumimoji="1" lang="ru-RU" sz="2800" b="1" dirty="0">
              <a:solidFill>
                <a:srgbClr val="EAEAEA"/>
              </a:solidFill>
              <a:effectLst>
                <a:outerShdw blurRad="38100" dist="38100" dir="2700000" algn="tl">
                  <a:srgbClr val="000000">
                    <a:alpha val="43137"/>
                  </a:srgbClr>
                </a:outerShdw>
              </a:effectLst>
            </a:endParaRPr>
          </a:p>
        </p:txBody>
      </p:sp>
      <p:sp>
        <p:nvSpPr>
          <p:cNvPr id="12" name="TextBox 11"/>
          <p:cNvSpPr txBox="1"/>
          <p:nvPr/>
        </p:nvSpPr>
        <p:spPr>
          <a:xfrm>
            <a:off x="5148064" y="4149080"/>
            <a:ext cx="3384376" cy="2554545"/>
          </a:xfrm>
          <a:prstGeom prst="rect">
            <a:avLst/>
          </a:prstGeom>
          <a:noFill/>
        </p:spPr>
        <p:txBody>
          <a:bodyPr wrap="square" rtlCol="0">
            <a:spAutoFit/>
          </a:bodyPr>
          <a:lstStyle/>
          <a:p>
            <a:pPr fontAlgn="base">
              <a:spcBef>
                <a:spcPct val="0"/>
              </a:spcBef>
              <a:spcAft>
                <a:spcPct val="0"/>
              </a:spcAft>
            </a:pPr>
            <a:r>
              <a:rPr kumimoji="1" lang="en-US" sz="3200" b="1" dirty="0">
                <a:solidFill>
                  <a:srgbClr val="EAEAEA"/>
                </a:solidFill>
                <a:effectLst>
                  <a:outerShdw blurRad="38100" dist="38100" dir="2700000" algn="tl">
                    <a:srgbClr val="000000">
                      <a:alpha val="43137"/>
                    </a:srgbClr>
                  </a:outerShdw>
                </a:effectLst>
              </a:rPr>
              <a:t>They buy a lot of food </a:t>
            </a:r>
            <a:r>
              <a:rPr kumimoji="1" lang="en-US" sz="3200" b="1">
                <a:solidFill>
                  <a:srgbClr val="EAEAEA"/>
                </a:solidFill>
                <a:effectLst>
                  <a:outerShdw blurRad="38100" dist="38100" dir="2700000" algn="tl">
                    <a:srgbClr val="000000">
                      <a:alpha val="43137"/>
                    </a:srgbClr>
                  </a:outerShdw>
                </a:effectLst>
              </a:rPr>
              <a:t>and </a:t>
            </a:r>
            <a:r>
              <a:rPr kumimoji="1" lang="en-US" sz="3200" b="1" smtClean="0">
                <a:solidFill>
                  <a:srgbClr val="EAEAEA"/>
                </a:solidFill>
                <a:effectLst>
                  <a:outerShdw blurRad="38100" dist="38100" dir="2700000" algn="tl">
                    <a:srgbClr val="000000">
                      <a:alpha val="43137"/>
                    </a:srgbClr>
                  </a:outerShdw>
                </a:effectLst>
              </a:rPr>
              <a:t>drinks </a:t>
            </a:r>
            <a:r>
              <a:rPr kumimoji="1" lang="en-US" sz="3200" b="1" dirty="0">
                <a:solidFill>
                  <a:srgbClr val="EAEAEA"/>
                </a:solidFill>
                <a:effectLst>
                  <a:outerShdw blurRad="38100" dist="38100" dir="2700000" algn="tl">
                    <a:srgbClr val="000000">
                      <a:alpha val="43137"/>
                    </a:srgbClr>
                  </a:outerShdw>
                </a:effectLst>
              </a:rPr>
              <a:t>for all the Christmas parties.</a:t>
            </a:r>
            <a:endParaRPr kumimoji="1" lang="ru-RU" sz="3200" b="1" dirty="0">
              <a:solidFill>
                <a:srgbClr val="EAEAEA"/>
              </a:solidFill>
              <a:effectLst>
                <a:outerShdw blurRad="38100" dist="38100" dir="2700000" algn="tl">
                  <a:srgbClr val="000000">
                    <a:alpha val="43137"/>
                  </a:srgbClr>
                </a:outerShdw>
              </a:effectLst>
            </a:endParaRP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merry01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1" name="Rectangle 3"/>
          <p:cNvSpPr>
            <a:spLocks noGrp="1" noChangeArrowheads="1"/>
          </p:cNvSpPr>
          <p:nvPr>
            <p:ph type="title"/>
          </p:nvPr>
        </p:nvSpPr>
        <p:spPr>
          <a:xfrm>
            <a:off x="1763688" y="188640"/>
            <a:ext cx="5976664" cy="1143000"/>
          </a:xfr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eaLnBrk="1" hangingPunct="1"/>
            <a:r>
              <a:rPr lang="en-US" b="1" dirty="0" smtClean="0">
                <a:ln>
                  <a:solidFill>
                    <a:srgbClr val="00B0F0"/>
                  </a:solidFill>
                </a:ln>
              </a:rPr>
              <a:t>Christmas Tree at home</a:t>
            </a:r>
            <a:endParaRPr lang="ru-RU" b="1" dirty="0" smtClean="0">
              <a:ln>
                <a:solidFill>
                  <a:srgbClr val="00B0F0"/>
                </a:solidFill>
              </a:ln>
            </a:endParaRPr>
          </a:p>
        </p:txBody>
      </p:sp>
      <p:pic>
        <p:nvPicPr>
          <p:cNvPr id="6" name="Picture 6" descr="tree-anim14"/>
          <p:cNvPicPr>
            <a:picLocks noGrp="1" noChangeAspect="1" noChangeArrowheads="1" noCrop="1"/>
          </p:cNvPicPr>
          <p:nvPr>
            <p:ph sz="half" idx="2"/>
          </p:nvPr>
        </p:nvPicPr>
        <p:blipFill>
          <a:blip r:embed="rId3" cstate="print">
            <a:lum bright="-20000" contrast="-10000"/>
          </a:blip>
          <a:srcRect/>
          <a:stretch>
            <a:fillRect/>
          </a:stretch>
        </p:blipFill>
        <p:spPr>
          <a:xfrm>
            <a:off x="1979712" y="1628800"/>
            <a:ext cx="3227387" cy="4103687"/>
          </a:xfrm>
          <a:noFill/>
        </p:spPr>
      </p:pic>
      <p:pic>
        <p:nvPicPr>
          <p:cNvPr id="12294" name="Picture 28" descr="Picture3"/>
          <p:cNvPicPr>
            <a:picLocks noChangeAspect="1" noChangeArrowheads="1"/>
          </p:cNvPicPr>
          <p:nvPr/>
        </p:nvPicPr>
        <p:blipFill>
          <a:blip r:embed="rId4" cstate="print">
            <a:lum contrast="-20000"/>
          </a:blip>
          <a:srcRect b="16446"/>
          <a:stretch>
            <a:fillRect/>
          </a:stretch>
        </p:blipFill>
        <p:spPr bwMode="auto">
          <a:xfrm>
            <a:off x="5004048" y="1412776"/>
            <a:ext cx="3816350" cy="4751387"/>
          </a:xfrm>
          <a:prstGeom prst="rect">
            <a:avLst/>
          </a:prstGeom>
          <a:noFill/>
          <a:ln w="9525">
            <a:noFill/>
            <a:miter lim="800000"/>
            <a:headEnd/>
            <a:tailEnd/>
          </a:ln>
        </p:spPr>
      </p:pic>
      <p:pic>
        <p:nvPicPr>
          <p:cNvPr id="8" name="Picture 4" descr="j0098149"/>
          <p:cNvPicPr>
            <a:picLocks noChangeAspect="1" noChangeArrowheads="1"/>
          </p:cNvPicPr>
          <p:nvPr/>
        </p:nvPicPr>
        <p:blipFill>
          <a:blip r:embed="rId5" cstate="print">
            <a:lum contrast="-20000"/>
          </a:blip>
          <a:srcRect/>
          <a:stretch>
            <a:fillRect/>
          </a:stretch>
        </p:blipFill>
        <p:spPr bwMode="auto">
          <a:xfrm>
            <a:off x="7092280" y="5229200"/>
            <a:ext cx="1409700" cy="1387475"/>
          </a:xfrm>
          <a:prstGeom prst="rect">
            <a:avLst/>
          </a:prstGeom>
          <a:noFill/>
          <a:ln w="9525">
            <a:noFill/>
            <a:miter lim="800000"/>
            <a:headEnd/>
            <a:tailEnd/>
          </a:ln>
        </p:spPr>
      </p:pic>
      <p:pic>
        <p:nvPicPr>
          <p:cNvPr id="16" name="Picture 6" descr="http://www.thewritingnut.com/wp-content/uploads/2010/09/christmas_clipart_gift.gif"/>
          <p:cNvPicPr>
            <a:picLocks noChangeAspect="1" noChangeArrowheads="1"/>
          </p:cNvPicPr>
          <p:nvPr/>
        </p:nvPicPr>
        <p:blipFill>
          <a:blip r:embed="rId6" cstate="print">
            <a:lum bright="-10000" contrast="-20000"/>
          </a:blip>
          <a:srcRect/>
          <a:stretch>
            <a:fillRect/>
          </a:stretch>
        </p:blipFill>
        <p:spPr bwMode="auto">
          <a:xfrm>
            <a:off x="1547664" y="5085184"/>
            <a:ext cx="1139825" cy="1138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179512" y="1628800"/>
            <a:ext cx="2808312" cy="3108543"/>
          </a:xfrm>
          <a:prstGeom prst="rect">
            <a:avLst/>
          </a:prstGeom>
          <a:noFill/>
          <a:ln>
            <a:solidFill>
              <a:srgbClr val="00759E"/>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fontAlgn="base">
              <a:spcBef>
                <a:spcPct val="0"/>
              </a:spcBef>
              <a:spcAft>
                <a:spcPct val="0"/>
              </a:spcAft>
            </a:pPr>
            <a:r>
              <a:rPr kumimoji="1" lang="en-US" sz="2800" b="1" dirty="0">
                <a:solidFill>
                  <a:srgbClr val="FFFFCC"/>
                </a:solidFill>
                <a:effectLst>
                  <a:outerShdw blurRad="38100" dist="38100" dir="2700000" algn="tl">
                    <a:srgbClr val="000000">
                      <a:alpha val="43137"/>
                    </a:srgbClr>
                  </a:outerShdw>
                </a:effectLst>
              </a:rPr>
              <a:t>People buy a Christmas Tree  and decorate it with toys, </a:t>
            </a:r>
            <a:r>
              <a:rPr kumimoji="1" lang="en-US" sz="2800" b="1" dirty="0" err="1">
                <a:solidFill>
                  <a:srgbClr val="FFFFCC"/>
                </a:solidFill>
                <a:effectLst>
                  <a:outerShdw blurRad="38100" dist="38100" dir="2700000" algn="tl">
                    <a:srgbClr val="000000">
                      <a:alpha val="43137"/>
                    </a:srgbClr>
                  </a:outerShdw>
                </a:effectLst>
              </a:rPr>
              <a:t>coloured</a:t>
            </a:r>
            <a:r>
              <a:rPr kumimoji="1" lang="en-US" sz="2800" b="1" dirty="0">
                <a:solidFill>
                  <a:srgbClr val="FFFFCC"/>
                </a:solidFill>
                <a:effectLst>
                  <a:outerShdw blurRad="38100" dist="38100" dir="2700000" algn="tl">
                    <a:srgbClr val="000000">
                      <a:alpha val="43137"/>
                    </a:srgbClr>
                  </a:outerShdw>
                </a:effectLst>
              </a:rPr>
              <a:t> balls and little </a:t>
            </a:r>
            <a:r>
              <a:rPr kumimoji="1" lang="en-US" sz="2800" b="1" dirty="0" err="1">
                <a:solidFill>
                  <a:srgbClr val="FFFFCC"/>
                </a:solidFill>
                <a:effectLst>
                  <a:outerShdw blurRad="38100" dist="38100" dir="2700000" algn="tl">
                    <a:srgbClr val="000000">
                      <a:alpha val="43137"/>
                    </a:srgbClr>
                  </a:outerShdw>
                </a:effectLst>
              </a:rPr>
              <a:t>coloured</a:t>
            </a:r>
            <a:r>
              <a:rPr kumimoji="1" lang="en-US" sz="2800" b="1" dirty="0">
                <a:solidFill>
                  <a:srgbClr val="FFFFCC"/>
                </a:solidFill>
                <a:effectLst>
                  <a:outerShdw blurRad="38100" dist="38100" dir="2700000" algn="tl">
                    <a:srgbClr val="000000">
                      <a:alpha val="43137"/>
                    </a:srgbClr>
                  </a:outerShdw>
                </a:effectLst>
              </a:rPr>
              <a:t> lights</a:t>
            </a:r>
            <a:r>
              <a:rPr kumimoji="1" lang="en-US" dirty="0">
                <a:solidFill>
                  <a:srgbClr val="FFFFCC"/>
                </a:solidFill>
              </a:rPr>
              <a:t>.</a:t>
            </a:r>
            <a:endParaRPr kumimoji="1" lang="ru-RU" dirty="0">
              <a:solidFill>
                <a:srgbClr val="FFFFCC"/>
              </a:solidFill>
            </a:endParaRPr>
          </a:p>
        </p:txBody>
      </p:sp>
      <p:sp>
        <p:nvSpPr>
          <p:cNvPr id="11" name="TextBox 10"/>
          <p:cNvSpPr txBox="1"/>
          <p:nvPr/>
        </p:nvSpPr>
        <p:spPr>
          <a:xfrm>
            <a:off x="2555776" y="5903893"/>
            <a:ext cx="4788024" cy="954107"/>
          </a:xfrm>
          <a:prstGeom prst="rect">
            <a:avLst/>
          </a:prstGeom>
          <a:noFill/>
          <a:ln>
            <a:solidFill>
              <a:srgbClr val="0070C0"/>
            </a:solidFill>
          </a:ln>
        </p:spPr>
        <p:txBody>
          <a:bodyPr wrap="square" rtlCol="0">
            <a:spAutoFit/>
          </a:bodyPr>
          <a:lstStyle/>
          <a:p>
            <a:pPr fontAlgn="base">
              <a:spcBef>
                <a:spcPct val="0"/>
              </a:spcBef>
              <a:spcAft>
                <a:spcPct val="0"/>
              </a:spcAft>
            </a:pPr>
            <a:r>
              <a:rPr kumimoji="1" lang="en-US" sz="2800" b="1" dirty="0">
                <a:solidFill>
                  <a:srgbClr val="EAEAEA"/>
                </a:solidFill>
                <a:effectLst>
                  <a:outerShdw blurRad="38100" dist="38100" dir="2700000" algn="tl">
                    <a:srgbClr val="000000">
                      <a:alpha val="43137"/>
                    </a:srgbClr>
                  </a:outerShdw>
                </a:effectLst>
              </a:rPr>
              <a:t>On Christmas Eve people put their presents under the tree.</a:t>
            </a:r>
            <a:endParaRPr kumimoji="1" lang="ru-RU" sz="2800" b="1" dirty="0">
              <a:solidFill>
                <a:srgbClr val="EAEAEA"/>
              </a:solidFill>
              <a:effectLst>
                <a:outerShdw blurRad="38100" dist="38100" dir="2700000" algn="tl">
                  <a:srgbClr val="000000">
                    <a:alpha val="43137"/>
                  </a:srgbClr>
                </a:outerShdw>
              </a:effectLst>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291">
                                            <p:txEl>
                                              <p:charRg st="4294967295" end="4294967295"/>
                                            </p:txEl>
                                          </p:spTgt>
                                        </p:tgtEl>
                                        <p:attrNameLst>
                                          <p:attrName>style.visibility</p:attrName>
                                        </p:attrNameLst>
                                      </p:cBhvr>
                                      <p:to>
                                        <p:strVal val="visible"/>
                                      </p:to>
                                    </p:set>
                                    <p:animEffect transition="in" filter="fade">
                                      <p:cBhvr>
                                        <p:cTn id="7" dur="800" decel="100000"/>
                                        <p:tgtEl>
                                          <p:spTgt spid="12291">
                                            <p:txEl>
                                              <p:charRg st="4294967295" end="4294967295"/>
                                            </p:txEl>
                                          </p:spTgt>
                                        </p:tgtEl>
                                      </p:cBhvr>
                                    </p:animEffect>
                                    <p:anim calcmode="lin" valueType="num">
                                      <p:cBhvr>
                                        <p:cTn id="8" dur="800" decel="100000" fill="hold"/>
                                        <p:tgtEl>
                                          <p:spTgt spid="12291">
                                            <p:txEl>
                                              <p:charRg st="4294967295" end="4294967295"/>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2291">
                                            <p:txEl>
                                              <p:charRg st="4294967295" end="4294967295"/>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2291">
                                            <p:txEl>
                                              <p:charRg st="4294967295" end="4294967295"/>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1">
                                            <p:txEl>
                                              <p:charRg st="4294967295" end="4294967295"/>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1">
                                            <p:txEl>
                                              <p:charRg st="4294967295" end="4294967295"/>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fade">
                                      <p:cBhvr>
                                        <p:cTn id="22" dur="2000"/>
                                        <p:tgtEl>
                                          <p:spTgt spid="12294"/>
                                        </p:tgtEl>
                                      </p:cBhvr>
                                    </p:animEffect>
                                  </p:childTnLst>
                                </p:cTn>
                              </p:par>
                            </p:childTnLst>
                          </p:cTn>
                        </p:par>
                        <p:par>
                          <p:cTn id="23" fill="hold">
                            <p:stCondLst>
                              <p:cond delay="4000"/>
                            </p:stCondLst>
                            <p:childTnLst>
                              <p:par>
                                <p:cTn id="24" presetID="2" presetClass="entr" presetSubtype="1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erry012"/>
          <p:cNvPicPr>
            <a:picLocks noChangeAspect="1" noChangeArrowheads="1"/>
          </p:cNvPicPr>
          <p:nvPr/>
        </p:nvPicPr>
        <p:blipFill>
          <a:blip r:embed="rId2" cstate="print">
            <a:lum bright="-10000"/>
          </a:blip>
          <a:srcRect/>
          <a:stretch>
            <a:fillRect/>
          </a:stretch>
        </p:blipFill>
        <p:spPr bwMode="auto">
          <a:xfrm>
            <a:off x="-344488" y="-228600"/>
            <a:ext cx="9753601" cy="7315200"/>
          </a:xfrm>
          <a:prstGeom prst="rect">
            <a:avLst/>
          </a:prstGeom>
          <a:noFill/>
          <a:ln w="9525">
            <a:noFill/>
            <a:miter lim="800000"/>
            <a:headEnd/>
            <a:tailEnd/>
          </a:ln>
        </p:spPr>
      </p:pic>
      <p:sp>
        <p:nvSpPr>
          <p:cNvPr id="13315" name="Rectangle 3"/>
          <p:cNvSpPr>
            <a:spLocks noGrp="1" noChangeArrowheads="1"/>
          </p:cNvSpPr>
          <p:nvPr>
            <p:ph type="title"/>
          </p:nvPr>
        </p:nvSpPr>
        <p:spPr>
          <a:xfrm>
            <a:off x="2915816" y="0"/>
            <a:ext cx="2952328" cy="1143000"/>
          </a:xfrm>
        </p:spPr>
        <p:txBody>
          <a:bodyPr/>
          <a:lstStyle/>
          <a:p>
            <a:pPr eaLnBrk="1" hangingPunct="1"/>
            <a:r>
              <a:rPr lang="en-US" sz="5000" b="1" dirty="0" smtClean="0">
                <a:effectLst>
                  <a:outerShdw blurRad="38100" dist="38100" dir="2700000" algn="tl">
                    <a:srgbClr val="000000">
                      <a:alpha val="43137"/>
                    </a:srgbClr>
                  </a:outerShdw>
                </a:effectLst>
              </a:rPr>
              <a:t>Stockings</a:t>
            </a:r>
            <a:endParaRPr lang="ru-RU" sz="5000" b="1" dirty="0" smtClean="0">
              <a:effectLst>
                <a:outerShdw blurRad="38100" dist="38100" dir="2700000" algn="tl">
                  <a:srgbClr val="000000">
                    <a:alpha val="43137"/>
                  </a:srgbClr>
                </a:outerShdw>
              </a:effectLst>
            </a:endParaRPr>
          </a:p>
        </p:txBody>
      </p:sp>
      <p:sp>
        <p:nvSpPr>
          <p:cNvPr id="13317" name="Text Box 7"/>
          <p:cNvSpPr txBox="1">
            <a:spLocks noChangeArrowheads="1"/>
          </p:cNvSpPr>
          <p:nvPr/>
        </p:nvSpPr>
        <p:spPr bwMode="auto">
          <a:xfrm>
            <a:off x="0" y="1124744"/>
            <a:ext cx="4067870" cy="5940088"/>
          </a:xfrm>
          <a:prstGeom prst="rect">
            <a:avLst/>
          </a:prstGeom>
          <a:noFill/>
          <a:ln w="9525">
            <a:noFill/>
            <a:miter lim="800000"/>
            <a:headEnd/>
            <a:tailEnd/>
          </a:ln>
        </p:spPr>
        <p:txBody>
          <a:bodyPr wrap="square">
            <a:spAutoFit/>
          </a:bodyPr>
          <a:lstStyle/>
          <a:p>
            <a:pPr fontAlgn="base">
              <a:spcBef>
                <a:spcPct val="50000"/>
              </a:spcBef>
              <a:spcAft>
                <a:spcPct val="0"/>
              </a:spcAft>
            </a:pPr>
            <a:r>
              <a:rPr kumimoji="1" lang="en-US" sz="3700" b="1" dirty="0">
                <a:solidFill>
                  <a:srgbClr val="EAEAEA"/>
                </a:solidFill>
                <a:latin typeface="Arial" pitchFamily="34" charset="0"/>
                <a:cs typeface="Arial" pitchFamily="34" charset="0"/>
              </a:rPr>
              <a:t>Children like </a:t>
            </a:r>
            <a:r>
              <a:rPr kumimoji="1" lang="en-US" sz="3700" b="1" dirty="0" smtClean="0">
                <a:solidFill>
                  <a:srgbClr val="EAEAEA"/>
                </a:solidFill>
                <a:latin typeface="Arial" pitchFamily="34" charset="0"/>
                <a:cs typeface="Arial" pitchFamily="34" charset="0"/>
              </a:rPr>
              <a:t>and </a:t>
            </a:r>
            <a:r>
              <a:rPr kumimoji="1" lang="en-US" sz="3700" b="1" dirty="0">
                <a:solidFill>
                  <a:srgbClr val="EAEAEA"/>
                </a:solidFill>
                <a:latin typeface="Arial" pitchFamily="34" charset="0"/>
                <a:cs typeface="Arial" pitchFamily="34" charset="0"/>
              </a:rPr>
              <a:t>wait for Christmas most of all. When they go to bed they hang the stockings for the presents on the fire-place or near their beds. </a:t>
            </a:r>
            <a:endParaRPr kumimoji="1" lang="ru-RU" sz="3700" b="1" dirty="0">
              <a:solidFill>
                <a:srgbClr val="EAEAEA"/>
              </a:solidFill>
              <a:latin typeface="Arial" pitchFamily="34" charset="0"/>
              <a:cs typeface="Arial" pitchFamily="34" charset="0"/>
            </a:endParaRPr>
          </a:p>
        </p:txBody>
      </p:sp>
      <p:pic>
        <p:nvPicPr>
          <p:cNvPr id="8" name="Рисунок 7" descr="white-christmas-decorations-10-554x738.jpg"/>
          <p:cNvPicPr>
            <a:picLocks noChangeAspect="1"/>
          </p:cNvPicPr>
          <p:nvPr/>
        </p:nvPicPr>
        <p:blipFill>
          <a:blip r:embed="rId3" cstate="print"/>
          <a:stretch>
            <a:fillRect/>
          </a:stretch>
        </p:blipFill>
        <p:spPr>
          <a:xfrm>
            <a:off x="4283968" y="2420888"/>
            <a:ext cx="3190860" cy="425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http://www.bbc.co.uk/religion/galleries/christmas/images/10.jpg"/>
          <p:cNvPicPr>
            <a:picLocks noChangeAspect="1" noChangeArrowheads="1"/>
          </p:cNvPicPr>
          <p:nvPr/>
        </p:nvPicPr>
        <p:blipFill>
          <a:blip r:embed="rId4" cstate="print"/>
          <a:srcRect/>
          <a:stretch>
            <a:fillRect/>
          </a:stretch>
        </p:blipFill>
        <p:spPr bwMode="auto">
          <a:xfrm>
            <a:off x="5724128" y="980728"/>
            <a:ext cx="3635896" cy="273287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erry012"/>
          <p:cNvPicPr>
            <a:picLocks noChangeAspect="1" noChangeArrowheads="1"/>
          </p:cNvPicPr>
          <p:nvPr/>
        </p:nvPicPr>
        <p:blipFill>
          <a:blip r:embed="rId2" cstate="print">
            <a:lum bright="-20000"/>
          </a:blip>
          <a:srcRect/>
          <a:stretch>
            <a:fillRect/>
          </a:stretch>
        </p:blipFill>
        <p:spPr bwMode="auto">
          <a:xfrm>
            <a:off x="-1" y="1"/>
            <a:ext cx="9144001" cy="6858000"/>
          </a:xfrm>
          <a:prstGeom prst="rect">
            <a:avLst/>
          </a:prstGeom>
          <a:noFill/>
          <a:ln w="9525">
            <a:noFill/>
            <a:miter lim="800000"/>
            <a:headEnd/>
            <a:tailEnd/>
          </a:ln>
        </p:spPr>
      </p:pic>
      <p:pic>
        <p:nvPicPr>
          <p:cNvPr id="7" name="Рисунок 6" descr="dedmoroz16-600x354.png"/>
          <p:cNvPicPr>
            <a:picLocks noChangeAspect="1"/>
          </p:cNvPicPr>
          <p:nvPr/>
        </p:nvPicPr>
        <p:blipFill>
          <a:blip r:embed="rId3" cstate="print">
            <a:lum bright="-20000" contrast="-20000"/>
          </a:blip>
          <a:stretch>
            <a:fillRect/>
          </a:stretch>
        </p:blipFill>
        <p:spPr>
          <a:xfrm>
            <a:off x="158901" y="692696"/>
            <a:ext cx="8985099" cy="5301208"/>
          </a:xfrm>
          <a:prstGeom prst="rect">
            <a:avLst/>
          </a:prstGeom>
          <a:ln>
            <a:noFill/>
          </a:ln>
          <a:effectLst>
            <a:softEdge rad="112500"/>
          </a:effectLst>
        </p:spPr>
      </p:pic>
      <p:pic>
        <p:nvPicPr>
          <p:cNvPr id="8" name="Рисунок 7" descr="article_image-image-article.0f45a293-2068-4195-a58b-b39d98067b99.jpg"/>
          <p:cNvPicPr>
            <a:picLocks noChangeAspect="1"/>
          </p:cNvPicPr>
          <p:nvPr/>
        </p:nvPicPr>
        <p:blipFill>
          <a:blip r:embed="rId4" cstate="print"/>
          <a:stretch>
            <a:fillRect/>
          </a:stretch>
        </p:blipFill>
        <p:spPr>
          <a:xfrm>
            <a:off x="251520" y="1988840"/>
            <a:ext cx="3384376" cy="4490554"/>
          </a:xfrm>
          <a:prstGeom prst="rect">
            <a:avLst/>
          </a:prstGeom>
        </p:spPr>
      </p:pic>
      <p:sp>
        <p:nvSpPr>
          <p:cNvPr id="9" name="TextBox 8"/>
          <p:cNvSpPr txBox="1"/>
          <p:nvPr/>
        </p:nvSpPr>
        <p:spPr>
          <a:xfrm>
            <a:off x="2627784" y="0"/>
            <a:ext cx="3960440" cy="707886"/>
          </a:xfrm>
          <a:prstGeom prst="rect">
            <a:avLst/>
          </a:prstGeom>
          <a:noFill/>
        </p:spPr>
        <p:txBody>
          <a:bodyPr wrap="square" rtlCol="0">
            <a:spAutoFit/>
          </a:bodyPr>
          <a:lstStyle/>
          <a:p>
            <a:pPr fontAlgn="base">
              <a:spcBef>
                <a:spcPct val="0"/>
              </a:spcBef>
              <a:spcAft>
                <a:spcPct val="0"/>
              </a:spcAft>
            </a:pPr>
            <a:r>
              <a:rPr kumimoji="1" lang="en-US" sz="4000" b="1" dirty="0">
                <a:solidFill>
                  <a:srgbClr val="EAEAEA"/>
                </a:solidFill>
                <a:effectLst>
                  <a:outerShdw blurRad="38100" dist="38100" dir="2700000" algn="tl">
                    <a:srgbClr val="000000">
                      <a:alpha val="43137"/>
                    </a:srgbClr>
                  </a:outerShdw>
                </a:effectLst>
              </a:rPr>
              <a:t>Santa comes…</a:t>
            </a:r>
            <a:endParaRPr kumimoji="1" lang="ru-RU" sz="4000" b="1" dirty="0">
              <a:solidFill>
                <a:srgbClr val="EAEAEA"/>
              </a:solidFill>
              <a:effectLst>
                <a:outerShdw blurRad="38100" dist="38100" dir="2700000" algn="tl">
                  <a:srgbClr val="000000">
                    <a:alpha val="43137"/>
                  </a:srgbClr>
                </a:outerShdw>
              </a:effectLst>
            </a:endParaRPr>
          </a:p>
        </p:txBody>
      </p:sp>
      <p:sp>
        <p:nvSpPr>
          <p:cNvPr id="10" name="TextBox 9"/>
          <p:cNvSpPr txBox="1"/>
          <p:nvPr/>
        </p:nvSpPr>
        <p:spPr>
          <a:xfrm>
            <a:off x="467544" y="1052736"/>
            <a:ext cx="8424936" cy="954107"/>
          </a:xfrm>
          <a:prstGeom prst="rect">
            <a:avLst/>
          </a:prstGeom>
          <a:noFill/>
        </p:spPr>
        <p:txBody>
          <a:bodyPr wrap="square" rtlCol="0">
            <a:spAutoFit/>
          </a:bodyPr>
          <a:lstStyle/>
          <a:p>
            <a:pPr fontAlgn="base">
              <a:spcBef>
                <a:spcPct val="0"/>
              </a:spcBef>
              <a:spcAft>
                <a:spcPct val="0"/>
              </a:spcAft>
            </a:pPr>
            <a:r>
              <a:rPr kumimoji="1" lang="en-US" sz="2800" b="1" dirty="0">
                <a:solidFill>
                  <a:srgbClr val="EAEAEA"/>
                </a:solidFill>
                <a:effectLst>
                  <a:outerShdw blurRad="38100" dist="38100" dir="2700000" algn="tl">
                    <a:srgbClr val="000000">
                      <a:alpha val="43137"/>
                    </a:srgbClr>
                  </a:outerShdw>
                </a:effectLst>
              </a:rPr>
              <a:t>At night Santa Claus comes, usually through the chimney. He has got a big bag of presents for children. </a:t>
            </a:r>
            <a:endParaRPr kumimoji="1" lang="ru-RU" sz="2800" b="1" dirty="0">
              <a:solidFill>
                <a:srgbClr val="EAEAEA"/>
              </a:solidFill>
              <a:effectLst>
                <a:outerShdw blurRad="38100" dist="38100" dir="2700000" algn="tl">
                  <a:srgbClr val="000000">
                    <a:alpha val="43137"/>
                  </a:srgbClr>
                </a:outerShdw>
              </a:effectLst>
            </a:endParaRPr>
          </a:p>
        </p:txBody>
      </p:sp>
    </p:spTree>
  </p:cSld>
  <p:clrMapOvr>
    <a:masterClrMapping/>
  </p:clrMapOvr>
  <p:transition>
    <p:comb/>
  </p:transition>
  <p:timing>
    <p:tnLst>
      <p:par>
        <p:cTn id="1" dur="indefinite" restart="never" nodeType="tmRoot"/>
      </p:par>
    </p:tnLst>
  </p:timing>
</p:sld>
</file>

<file path=ppt/theme/theme1.xml><?xml version="1.0" encoding="utf-8"?>
<a:theme xmlns:a="http://schemas.openxmlformats.org/drawingml/2006/main" name="Business Plan">
  <a:themeElements>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fontScheme name="Business Plan">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usiness Plan 1">
        <a:dk1>
          <a:srgbClr val="000000"/>
        </a:dk1>
        <a:lt1>
          <a:srgbClr val="EAEAEA"/>
        </a:lt1>
        <a:dk2>
          <a:srgbClr val="00763B"/>
        </a:dk2>
        <a:lt2>
          <a:srgbClr val="FFFFCC"/>
        </a:lt2>
        <a:accent1>
          <a:srgbClr val="CC6600"/>
        </a:accent1>
        <a:accent2>
          <a:srgbClr val="FF9900"/>
        </a:accent2>
        <a:accent3>
          <a:srgbClr val="AABDAF"/>
        </a:accent3>
        <a:accent4>
          <a:srgbClr val="C8C8C8"/>
        </a:accent4>
        <a:accent5>
          <a:srgbClr val="E2B8AA"/>
        </a:accent5>
        <a:accent6>
          <a:srgbClr val="E78A00"/>
        </a:accent6>
        <a:hlink>
          <a:srgbClr val="CC3300"/>
        </a:hlink>
        <a:folHlink>
          <a:srgbClr val="71BB96"/>
        </a:folHlink>
      </a:clrScheme>
      <a:clrMap bg1="dk2" tx1="lt1" bg2="dk1" tx2="lt2" accent1="accent1" accent2="accent2" accent3="accent3" accent4="accent4" accent5="accent5" accent6="accent6" hlink="hlink" folHlink="folHlink"/>
    </a:extraClrScheme>
    <a:extraClrScheme>
      <a:clrScheme name="Business Plan 2">
        <a:dk1>
          <a:srgbClr val="000000"/>
        </a:dk1>
        <a:lt1>
          <a:srgbClr val="FFFFFF"/>
        </a:lt1>
        <a:dk2>
          <a:srgbClr val="006633"/>
        </a:dk2>
        <a:lt2>
          <a:srgbClr val="FFFFFF"/>
        </a:lt2>
        <a:accent1>
          <a:srgbClr val="009999"/>
        </a:accent1>
        <a:accent2>
          <a:srgbClr val="8263A2"/>
        </a:accent2>
        <a:accent3>
          <a:srgbClr val="FFFFFF"/>
        </a:accent3>
        <a:accent4>
          <a:srgbClr val="000000"/>
        </a:accent4>
        <a:accent5>
          <a:srgbClr val="AACACA"/>
        </a:accent5>
        <a:accent6>
          <a:srgbClr val="755992"/>
        </a:accent6>
        <a:hlink>
          <a:srgbClr val="0665C6"/>
        </a:hlink>
        <a:folHlink>
          <a:srgbClr val="71BB96"/>
        </a:folHlink>
      </a:clrScheme>
      <a:clrMap bg1="lt1" tx1="dk1" bg2="lt2" tx2="dk2" accent1="accent1" accent2="accent2" accent3="accent3" accent4="accent4" accent5="accent5" accent6="accent6" hlink="hlink" folHlink="folHlink"/>
    </a:extraClrScheme>
    <a:extraClrScheme>
      <a:clrScheme name="Business Plan 3">
        <a:dk1>
          <a:srgbClr val="000000"/>
        </a:dk1>
        <a:lt1>
          <a:srgbClr val="FFFFFF"/>
        </a:lt1>
        <a:dk2>
          <a:srgbClr val="000000"/>
        </a:dk2>
        <a:lt2>
          <a:srgbClr val="FFFFFF"/>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siness Plan 4">
        <a:dk1>
          <a:srgbClr val="271A0D"/>
        </a:dk1>
        <a:lt1>
          <a:srgbClr val="EAEAEA"/>
        </a:lt1>
        <a:dk2>
          <a:srgbClr val="996633"/>
        </a:dk2>
        <a:lt2>
          <a:srgbClr val="FFFFCC"/>
        </a:lt2>
        <a:accent1>
          <a:srgbClr val="CC6600"/>
        </a:accent1>
        <a:accent2>
          <a:srgbClr val="FF9900"/>
        </a:accent2>
        <a:accent3>
          <a:srgbClr val="CAB8AD"/>
        </a:accent3>
        <a:accent4>
          <a:srgbClr val="C8C8C8"/>
        </a:accent4>
        <a:accent5>
          <a:srgbClr val="E2B8AA"/>
        </a:accent5>
        <a:accent6>
          <a:srgbClr val="E78A00"/>
        </a:accent6>
        <a:hlink>
          <a:srgbClr val="CC3300"/>
        </a:hlink>
        <a:folHlink>
          <a:srgbClr val="CA9561"/>
        </a:folHlink>
      </a:clrScheme>
      <a:clrMap bg1="dk2" tx1="lt1" bg2="dk1" tx2="lt2" accent1="accent1" accent2="accent2" accent3="accent3" accent4="accent4" accent5="accent5" accent6="accent6" hlink="hlink" folHlink="folHlink"/>
    </a:extraClrScheme>
    <a:extraClrScheme>
      <a:clrScheme name="Business Plan 5">
        <a:dk1>
          <a:srgbClr val="001428"/>
        </a:dk1>
        <a:lt1>
          <a:srgbClr val="DDDDDD"/>
        </a:lt1>
        <a:dk2>
          <a:srgbClr val="336699"/>
        </a:dk2>
        <a:lt2>
          <a:srgbClr val="CCFFCC"/>
        </a:lt2>
        <a:accent1>
          <a:srgbClr val="009999"/>
        </a:accent1>
        <a:accent2>
          <a:srgbClr val="8263A2"/>
        </a:accent2>
        <a:accent3>
          <a:srgbClr val="ADB8CA"/>
        </a:accent3>
        <a:accent4>
          <a:srgbClr val="BDBDBD"/>
        </a:accent4>
        <a:accent5>
          <a:srgbClr val="AACACA"/>
        </a:accent5>
        <a:accent6>
          <a:srgbClr val="755992"/>
        </a:accent6>
        <a:hlink>
          <a:srgbClr val="0665C6"/>
        </a:hlink>
        <a:folHlink>
          <a:srgbClr val="699BCD"/>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153</TotalTime>
  <Words>352</Words>
  <Application>Microsoft Office PowerPoint</Application>
  <PresentationFormat>Экран (4:3)</PresentationFormat>
  <Paragraphs>31</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Business Plan</vt:lpstr>
      <vt:lpstr>Презентация PowerPoint</vt:lpstr>
      <vt:lpstr>Christmas Day</vt:lpstr>
      <vt:lpstr>English people decorate their houses and flats with multicoloured lights</vt:lpstr>
      <vt:lpstr> Christmas Cards</vt:lpstr>
      <vt:lpstr>Презентация PowerPoint</vt:lpstr>
      <vt:lpstr>Презентация PowerPoint</vt:lpstr>
      <vt:lpstr>Christmas Tree at home</vt:lpstr>
      <vt:lpstr>Stockings</vt:lpstr>
      <vt:lpstr>Презентация PowerPoint</vt:lpstr>
      <vt:lpstr>Презентация PowerPoint</vt:lpstr>
      <vt:lpstr>Christmas food</vt:lpstr>
      <vt:lpstr>Презентация PowerPoint</vt:lpstr>
      <vt:lpstr>Carols</vt:lpstr>
      <vt:lpstr>Jingle  bells </vt:lpstr>
    </vt:vector>
  </TitlesOfParts>
  <Company>RePack by SPecialiST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Оленька</dc:creator>
  <cp:lastModifiedBy>Оленька</cp:lastModifiedBy>
  <cp:revision>24</cp:revision>
  <dcterms:created xsi:type="dcterms:W3CDTF">2012-10-22T17:52:33Z</dcterms:created>
  <dcterms:modified xsi:type="dcterms:W3CDTF">2013-09-28T18:35:38Z</dcterms:modified>
</cp:coreProperties>
</file>