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70" r:id="rId4"/>
    <p:sldId id="279" r:id="rId5"/>
    <p:sldId id="262" r:id="rId6"/>
    <p:sldId id="271" r:id="rId7"/>
    <p:sldId id="280" r:id="rId8"/>
    <p:sldId id="259" r:id="rId9"/>
    <p:sldId id="260" r:id="rId10"/>
    <p:sldId id="281" r:id="rId11"/>
    <p:sldId id="263" r:id="rId12"/>
    <p:sldId id="264" r:id="rId13"/>
    <p:sldId id="282" r:id="rId14"/>
    <p:sldId id="265" r:id="rId15"/>
    <p:sldId id="266" r:id="rId16"/>
    <p:sldId id="283" r:id="rId17"/>
    <p:sldId id="268" r:id="rId18"/>
    <p:sldId id="267" r:id="rId19"/>
    <p:sldId id="285" r:id="rId20"/>
    <p:sldId id="272" r:id="rId21"/>
    <p:sldId id="273" r:id="rId22"/>
    <p:sldId id="286" r:id="rId23"/>
    <p:sldId id="274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3CFD-B034-4FD8-96C6-9988EA3BD39A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91943-65AD-4E37-9A67-28F6B1B22B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2560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7972452" cy="398304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Хочу спросить у вас, друзья 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Ошибиться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вам нельзя 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знак в моей руке?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Круг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внутри велосипед.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Жду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 правильный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939916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901014" cy="369729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Странный знак увидел я,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Удивился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я, друзья,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нем и вилка, в нем и нож-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Просто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мимо не пройдешь.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Подскажите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поскорей,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за знак в руке моей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ogo\Desktop\znak_7.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642918"/>
            <a:ext cx="3643338" cy="5465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Пункт питания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79704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186766" cy="40544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Вот так знак!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Глазам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верю: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чего тут батарея?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Помогает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 движенью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Паровое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отопленье?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Может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быть, зимою вьюжной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Здесь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шоферам греться нужно?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ogo\Desktop\znak_1.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25785"/>
            <a:ext cx="5643602" cy="4966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2368544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Железнодорожный переезд со шлагбаумом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868478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043890" cy="391160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дороге пешеходам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Делать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нечего сейчас.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землею даже площадь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Перейти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гораздо проще.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ogo\Desktop\znak_6.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857232"/>
            <a:ext cx="5286412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ogo\Desktop\podhemniy-pereh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14329"/>
            <a:ext cx="4786346" cy="5743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868478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329642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что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чудо-юдо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горба, как у верблюда?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Треугольный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этот знак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Называется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 как?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ogo\Desktop\znak_4.4.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928670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ogo\Desktop\znak_1.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102978"/>
            <a:ext cx="5214974" cy="4589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Неровная дорога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58204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Белый треугольник, красная кайма.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Чудный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паровозик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дымом у окна.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Этим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паровозиком правит дед-чудак.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вас подскажет,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Что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за знак?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ogo\Desktop\znak_1.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851517"/>
            <a:ext cx="5429288" cy="4777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2582858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Железнодорожный переезд без шлагбаума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ogo\Desktop\velodorozh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5072097" cy="61270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654164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043890" cy="405448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Вот идем по мостовой.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Отправляемся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домой.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Видим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яркий знак висит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чем-то нам гласит: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Красный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фон, кирпич на нем.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Отвечаем и не ждем!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ogo\Desktop\znak_3.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85794"/>
            <a:ext cx="5143536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ogo\Desktop\vezd-zapreshch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659988"/>
            <a:ext cx="4500594" cy="5449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72560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дорожных знаках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115328" cy="384017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Ну, а это что за знак?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Нарисован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 вот так.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Отвечайте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дружно все.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Роет землю человек.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Знак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поставлен не на век.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ogo\Desktop\znak_1.2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725787"/>
            <a:ext cx="5857916" cy="515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Дорожные работы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272</Words>
  <Application>Microsoft Office PowerPoint</Application>
  <PresentationFormat>Экран (4:3)</PresentationFormat>
  <Paragraphs>48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Загадки о дорожных знаках</vt:lpstr>
      <vt:lpstr>Слайд 2</vt:lpstr>
      <vt:lpstr>Слайд 3</vt:lpstr>
      <vt:lpstr>Загадки о дорожных знаках</vt:lpstr>
      <vt:lpstr>Слайд 5</vt:lpstr>
      <vt:lpstr>Слайд 6</vt:lpstr>
      <vt:lpstr>Загадки о дорожных знаках</vt:lpstr>
      <vt:lpstr>Слайд 8</vt:lpstr>
      <vt:lpstr>Дорожные работы</vt:lpstr>
      <vt:lpstr>Загадки о дорожных знаках</vt:lpstr>
      <vt:lpstr>Слайд 11</vt:lpstr>
      <vt:lpstr>Пункт питания</vt:lpstr>
      <vt:lpstr>Загадки о дорожных знаках</vt:lpstr>
      <vt:lpstr>Слайд 14</vt:lpstr>
      <vt:lpstr>Железнодорожный переезд со шлагбаумом</vt:lpstr>
      <vt:lpstr>Загадки о дорожных знаках</vt:lpstr>
      <vt:lpstr>Слайд 17</vt:lpstr>
      <vt:lpstr>Слайд 18</vt:lpstr>
      <vt:lpstr>Загадки о дорожных знаках</vt:lpstr>
      <vt:lpstr>Слайд 20</vt:lpstr>
      <vt:lpstr>Неровная дорога</vt:lpstr>
      <vt:lpstr>Загадки о дорожных знаках</vt:lpstr>
      <vt:lpstr>Слайд 23</vt:lpstr>
      <vt:lpstr>Железнодорожный переезд без шлагбаума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Userogo</dc:creator>
  <cp:lastModifiedBy>Userogo</cp:lastModifiedBy>
  <cp:revision>7</cp:revision>
  <dcterms:created xsi:type="dcterms:W3CDTF">2015-09-27T16:14:00Z</dcterms:created>
  <dcterms:modified xsi:type="dcterms:W3CDTF">2015-09-27T17:23:00Z</dcterms:modified>
</cp:coreProperties>
</file>