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70" r:id="rId4"/>
    <p:sldId id="269" r:id="rId5"/>
    <p:sldId id="272" r:id="rId6"/>
    <p:sldId id="273" r:id="rId7"/>
    <p:sldId id="271" r:id="rId8"/>
    <p:sldId id="257" r:id="rId9"/>
    <p:sldId id="259" r:id="rId10"/>
    <p:sldId id="261" r:id="rId11"/>
    <p:sldId id="262" r:id="rId12"/>
    <p:sldId id="278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63" r:id="rId23"/>
    <p:sldId id="267" r:id="rId24"/>
    <p:sldId id="264" r:id="rId25"/>
    <p:sldId id="265" r:id="rId26"/>
    <p:sldId id="266" r:id="rId27"/>
    <p:sldId id="28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1262-152E-4816-90EA-806BDD06CD77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31C0-DE5E-435D-A650-885952859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C31C0-DE5E-435D-A650-88595285923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0368A-C111-412A-B253-E3D193A03D18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E454-F1DD-40AC-B151-CD564E431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ambuh.ru/wp-content/uploads/2011/05/DSCI0075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Узбекистан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ogo\Desktop\узбекистан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32" y="1714474"/>
            <a:ext cx="6858068" cy="4572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79849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Бронзовый век.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4043362" cy="491174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бронзовом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возникло государство Хорезм, одно из крупнейших, контролировавших огромное пространство – практически всю Среднюю Азию, до Ирана. Его ирригационные сооружения впечатляют до сих пор. Второй цивилизацией стала Согдиана, между реками Зеравшаном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Кашкадарьей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это время начался расцвет державы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Ахеменидов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Средняя Азия вошла в состав Персидского государства, облагаемая данью и вынужденная отдавать своих детей в солдаты для персидских войск.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ogo\Desktop\узбекистан\бронз. 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4907" y="714356"/>
            <a:ext cx="420159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ogo\Desktop\узбекистан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321447"/>
            <a:ext cx="8239183" cy="617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ogo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ogo\Desktop\узбекистан\ташк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129"/>
            <a:ext cx="8143932" cy="6094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ogo\Desktop\узбекистан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129"/>
            <a:ext cx="8286807" cy="620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ogo\Desktop\узбекистан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94" y="328131"/>
            <a:ext cx="8248010" cy="617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ogo\Desktop\узбекистан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94" y="381593"/>
            <a:ext cx="8176572" cy="611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 городам районного подчинения относятся городские поселения с численностью населения не менее семи тысяч человек и имеющие развитую инфраструктуру.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Поселки городского типа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– это городские поселения, расположенные при промышленных предприятиях, стройках, железнодорожных станциях и других важных объектах с численностью населения не менее двух тысяч человек.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Кишлак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– это сельский населенный пункт, население которого занято главным образом, в сельском хозяйстве.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Аул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– это небольшой населенный пункт, жители которого заняты в основном скотоводством.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ogo\Desktop\узбекистан\119069_9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70166"/>
            <a:ext cx="3924328" cy="3302039"/>
          </a:xfrm>
          <a:prstGeom prst="rect">
            <a:avLst/>
          </a:prstGeom>
          <a:noFill/>
        </p:spPr>
      </p:pic>
      <p:pic>
        <p:nvPicPr>
          <p:cNvPr id="12291" name="Picture 3" descr="C:\Users\Userogo\Desktop\узбекистан\fa386bd71d1333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81003" y="2786058"/>
            <a:ext cx="410579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6556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Традиционное домостроение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971924" cy="5054617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Индивидуальные дома, рассчитанные на одну-две семьи, расположены на границе участка и обращены к улице окнами фасадов. Дома строятся из сырцового кирпича.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Большинство домов имеет две или три комнаты, переднюю, открытый или застекленный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айван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(беседка). Комнаты высокие, светлые, с большими окнами; полы в них деревянные; потолки либо оштукатуривают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ганчем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либо под­бивают фанерой и окрашивают масляной краской светлых тонов.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домах, рассчитанных на большие семьи, прямоугольный корпус дома разделен обычно на четыре равные по площади помещения: три жилых комнаты и кухню, в которой зимой семья готовит пищу, обедает и нередко проводит традиционно свободное время.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ogo\Desktop\узбекистан\h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95933"/>
            <a:ext cx="3857652" cy="2268299"/>
          </a:xfrm>
          <a:prstGeom prst="rect">
            <a:avLst/>
          </a:prstGeom>
          <a:noFill/>
        </p:spPr>
      </p:pic>
      <p:pic>
        <p:nvPicPr>
          <p:cNvPr id="13315" name="Picture 3" descr="C:\Users\Userogo\Desktop\узбекистан\03148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928728" cy="280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Традиционные предметы быта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Непременной частью национального убранства комнаты является хорошая посуда. Множество фарфоровых чайников, пиал, чаш больших размеров (коса), блюд, тарелок, которые расставляют в неглубоких нишах или в стенных шкафчиках и буфетах. Казаны, используемые для приготовления национальных блюд, передаются по наследству, и к ним очень бережно относятся.</a:t>
            </a:r>
          </a:p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Характерной особенностью убранства являются различные ручной работы большие декоративные вышивки, развешиваемые на стенах, и очень красивые ковры из натуральных материалов.</a:t>
            </a:r>
          </a:p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В убранстве многих домов теперь видное место занимают картины, фотографии членов семьи, родственников и знакомых, иногда большие портреты руководителей партии и правительства.</a:t>
            </a:r>
          </a:p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Современное жилище узбеков свидетельствует о значительном культур­ном росте и повышении материального благосостояния узбекского народа.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C:\Users\Userogo\Desktop\узбекистан\u7745f149144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5783" y="1357298"/>
            <a:ext cx="3201599" cy="476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ogo\Desktop\узбекистан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850" y="381592"/>
            <a:ext cx="8081116" cy="604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ogo\Desktop\узбекистан\706f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Антропонимика (имена, фамилии)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Узбекский язык принадлежит 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карлукской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группе тюркской языковой семьи, что нашло отражение и в составе личных имен. Личное (индивидуальное) имя с древности и вплоть до недавнего времени служило фактически единственным антропонимом узбеков; лишь иногда оно сопровождалось именем отца или названием места происхождения. Безраздельное господство ислама на территории Средней Азии принесло массу мусульманских имен, преимущественно арабских, а также иранских, через арабский язык древнееврейских (Авраам — Ибрагим, Иосиф — Юсуф) и греческих (Александр — Искандер). Многие из пришедших с исламом имен были связаны с религиозными идеями, героями коранических сюжетов. Множество имен указывало на место, время, обстоятельства рождения ребенка. Нередко давали «отталкивающие» имена, с целью испугать или обмануть «злых духов». Большую группу составляли имена-заклинания (пожелания ребенку), например, мужские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Шухрат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«слава»,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Мансур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«победитель», женские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Саодат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«счастье»,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Зумрад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«изумруд». Фамилии и отчества совместно с личными именами используются только в официальных документах.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одежда в Узбекистане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ogo\Desktop\узбекистан\uzbek-tv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67968"/>
            <a:ext cx="5500726" cy="534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Узбекские национальные костюмы очень яркие, красивые, удобные и являются частью богатых культурных традиций, образа жизни народа. В городах уже редко можно встретить людей в национальной одежде, сегодня ее надевают на традиционные праздничные мероприятия, но в сельской местности она все еще служит частью как повседневного, так и выходного наряда.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ogo\Desktop\узбекистан\national_clothes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628880"/>
            <a:ext cx="2571769" cy="3514764"/>
          </a:xfrm>
          <a:prstGeom prst="rect">
            <a:avLst/>
          </a:prstGeom>
          <a:noFill/>
        </p:spPr>
      </p:pic>
      <p:pic>
        <p:nvPicPr>
          <p:cNvPr id="7171" name="Picture 3" descr="C:\Users\Userogo\Desktop\узбекистан\national_clothes_sm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2690809"/>
            <a:ext cx="2643206" cy="352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27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Узбекская мужская одежда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4400552" cy="4983179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Основу национального мужского костюма составляет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чапан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- стеганый халат, который подвязывается поясным платком -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кийикча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Традиционный головной убор – тюбетейка. На тело одеваются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куйлак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- нижняя мужская рубаха прямого покроя, и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иштон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- широкие шаровары, которые сужаются к низу. Ноги обувают в сапоги из тонкой кожи.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Пояса в парадной одежде часто очень нарядные - бархатные или вышитые, с серебряными узорными бляхами и пряжками. Повседневный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куйлак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подпоясывали длинным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шарфообразным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кушаком.</a:t>
            </a:r>
          </a:p>
          <a:p>
            <a:endParaRPr lang="ru-RU" dirty="0"/>
          </a:p>
        </p:txBody>
      </p:sp>
      <p:pic>
        <p:nvPicPr>
          <p:cNvPr id="4098" name="Picture 2" descr="C:\Users\Userogo\Desktop\узбекистан\national_clothe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9028"/>
            <a:ext cx="3357586" cy="503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8429684" cy="727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Узбекская женская одежда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4929222" cy="5429288"/>
          </a:xfrm>
        </p:spPr>
        <p:txBody>
          <a:bodyPr>
            <a:normAutofit fontScale="92500" lnSpcReduction="10000"/>
          </a:bodyPr>
          <a:lstStyle/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Традиционный женский костюм у узбеков состоит из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туникообразного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простого покроя платья из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хан-атласа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шароваров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 В праздничных одеждах используются атласная ткань и богатое шитье золотом. Женский головной убор включает в себя сразу три элемента: тюбетейку, платок и тюрбан. Непременным дополнением к костюму узбекских женщин всех возрастов всегда были украшения из золота или серебра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сурхандарьинском регионе больше предпочитали цвета красных оттенков как символ достатка. Узор вышивки выбирался не случайно. Он всегда имел либо магическое, либо практическое значение. По рисунку можно было понять социальный статус, а порой в него вкладывали и иные значения. К примеру, повторяющийся геометрический рисунок на тесьме это своего рода оберег. Одежду из тканей тёмно-синих, черных цветов из-за суеверия не носили ни в одном регионе Узбекистана. Согдийские узоры сохранили в себе влияние зороастризма. Цвета в этом регионе подбирались исходя из положения в обществе. К примеру, превалирование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и фиолетовых оттенков в женском платье говорило о высоком положении мужа, а зеленоватые мотивы часто использовали крестьяне и ремесленники.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Обувь состояла из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махси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(ичиги – красивые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сапожки без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задника, с мягкой подошвой, без каблука) и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сапог из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грубой кожи или резины. Это была очень удобная и теплая обувь, которая и по сей день пользуется авторитетом.</a:t>
            </a:r>
          </a:p>
          <a:p>
            <a:endParaRPr lang="ru-RU" dirty="0"/>
          </a:p>
        </p:txBody>
      </p:sp>
      <p:pic>
        <p:nvPicPr>
          <p:cNvPr id="5122" name="Picture 2" descr="C:\Users\Userogo\Desktop\узбекистан\national_clothes_sm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3706" y="1500174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Женский и мужской национальный головной убор. Тюбетейки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5543560" cy="5286412"/>
          </a:xfrm>
        </p:spPr>
        <p:txBody>
          <a:bodyPr>
            <a:normAutofit fontScale="92500"/>
          </a:bodyPr>
          <a:lstStyle/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Одной из главных деталей в традиционной узбекской одежде служит головной убор. Национальным головным убором во многих странах Центральной Азии, в том числе и в Узбекистане- считается тюбетейка. Название тюбетейки происходит от тюркского «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тюбе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», что переводится как «верх, вершина». Ее носят и мужчины, и женщины, и дети. Только пожилые женщины не носят тюбетейки.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Сейчас в крупных городах редко можно увидеть человека в тюбетейке, и по большей части она выступает важной деталью одежды на семейных и религиозных праздниках. Традиционная тюбетейка имеет четырехгранную конусообразную форму, она черного цвета с белой узорчатой вышивкой в виде 4-х «перчиков» и 16-ти миниатюрных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арочек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 Повседневная тюбетейка «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калампир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» - одна из самых простых и распространённых, но нельзя недооценивать её значения. Даже в условиях повсеместного влияния европейской культуры, такая тюбетейка необходимый атрибут на некоторых мероприятиях. У каждого региона Узбекистана – своя тюбетейка по высоте и узорам. При всем богатейшем разнообразии принято считать, что в Узбекистане шесть основных школ шитья тюбетеек: ферганская, ташкентская,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кашкадарьинско-сурхандарьинская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, самаркандская, бухарская и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хорезмско-каракалпакская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 Для особых, праздничных случаев существуют нарядные тюбетейки - они богаты яркими и красочными вышивками и узорами, золотым шитьем.</a:t>
            </a:r>
          </a:p>
          <a:p>
            <a:endParaRPr lang="ru-RU" dirty="0"/>
          </a:p>
        </p:txBody>
      </p:sp>
      <p:pic>
        <p:nvPicPr>
          <p:cNvPr id="6146" name="Picture 2" descr="C:\Users\Userogo\Desktop\узбекистан\national-hat3_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00438"/>
            <a:ext cx="2402962" cy="1810231"/>
          </a:xfrm>
          <a:prstGeom prst="rect">
            <a:avLst/>
          </a:prstGeom>
          <a:noFill/>
        </p:spPr>
      </p:pic>
      <p:pic>
        <p:nvPicPr>
          <p:cNvPr id="6147" name="Picture 3" descr="C:\Users\Userogo\Desktop\узбекистан\national-hat2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868" y="1069633"/>
            <a:ext cx="2468098" cy="185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ogo\Desktop\узбекистан\56167892cce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20" y="339285"/>
            <a:ext cx="8120146" cy="609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30829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«А»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класс МОУ СОШ «Перспектива» городского округа Власиха Московской области.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Михалёва Ольга Викторовна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ogo\Desktop\узбекистан\1241167479_3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88"/>
            <a:ext cx="5715040" cy="357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ogo\Desktop\узбекистан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72027" cy="6190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ogo\Desktop\узбекистан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5"/>
            <a:ext cx="7938238" cy="594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go\Desktop\узбекистан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5"/>
            <a:ext cx="7938238" cy="594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ogo\Desktop\узбекистан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057713" cy="603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ogo\Desktop\узбекистан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81115" cy="604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ogo\Desktop\узбекистан\0019-019-Respublika-Uzbek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901014" cy="78581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времен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4043362" cy="455455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Находки каменных орудий и захоронений периода палеолита в районах Бухары и Ферганы свидетельствуют о том, что в древние времена территория Узбекистана была обитаема и густо заселена.</a:t>
            </a:r>
          </a:p>
        </p:txBody>
      </p:sp>
      <p:pic>
        <p:nvPicPr>
          <p:cNvPr id="5" name="Содержимое 4" descr="древняя история узбекистан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7862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714752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Основными занятиями древних поселенцев были скотоводство и земледелие, а богатство природных ресурсов быстро сделали эту местность процветающей.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1147</Words>
  <Application>Microsoft Office PowerPoint</Application>
  <PresentationFormat>Экран (4:3)</PresentationFormat>
  <Paragraphs>31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Узбекистан.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Начало времен</vt:lpstr>
      <vt:lpstr>Бронзовый век.</vt:lpstr>
      <vt:lpstr>Слайд 11</vt:lpstr>
      <vt:lpstr>Слайд 12</vt:lpstr>
      <vt:lpstr>Слайд 13</vt:lpstr>
      <vt:lpstr>Слайд 14</vt:lpstr>
      <vt:lpstr>Слайд 15</vt:lpstr>
      <vt:lpstr>Слайд 16</vt:lpstr>
      <vt:lpstr>К городам районного подчинения относятся городские поселения с численностью населения не менее семи тысяч человек и имеющие развитую инфраструктуру. Поселки городского типа – это городские поселения, расположенные при промышленных предприятиях, стройках, железнодорожных станциях и других важных объектах с численностью населения не менее двух тысяч человек. Кишлак – это сельский населенный пункт, население которого занято главным образом, в сельском хозяйстве. Аул – это небольшой населенный пункт, жители которого заняты в основном скотоводством. </vt:lpstr>
      <vt:lpstr>Традиционное домостроение</vt:lpstr>
      <vt:lpstr>Традиционные предметы быта</vt:lpstr>
      <vt:lpstr>Слайд 20</vt:lpstr>
      <vt:lpstr>Антропонимика (имена, фамилии)</vt:lpstr>
      <vt:lpstr>Национальная одежда в Узбекистане </vt:lpstr>
      <vt:lpstr>Узбекские национальные костюмы очень яркие, красивые, удобные и являются частью богатых культурных традиций, образа жизни народа. В городах уже редко можно встретить людей в национальной одежде, сегодня ее надевают на традиционные праздничные мероприятия, но в сельской местности она все еще служит частью как повседневного, так и выходного наряда.</vt:lpstr>
      <vt:lpstr>Узбекская мужская одежда </vt:lpstr>
      <vt:lpstr>Узбекская женская одежда </vt:lpstr>
      <vt:lpstr>Женский и мужской национальный головной убор. Тюбетейки </vt:lpstr>
      <vt:lpstr>Слайд 27</vt:lpstr>
      <vt:lpstr>Презентацию подготовил 5 «А» класс МОУ СОШ «Перспектива» городского округа Власиха Московской области. Классный руководитель: Михалёва Ольга Викторовна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Узбекистан: история народа</dc:title>
  <dc:creator>Userogo</dc:creator>
  <cp:lastModifiedBy>Userogo</cp:lastModifiedBy>
  <cp:revision>42</cp:revision>
  <dcterms:created xsi:type="dcterms:W3CDTF">2015-11-02T16:59:53Z</dcterms:created>
  <dcterms:modified xsi:type="dcterms:W3CDTF">2015-11-03T21:18:33Z</dcterms:modified>
</cp:coreProperties>
</file>